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theme/theme3.xml" ContentType="application/vnd.openxmlformats-officedocument.theme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4110" r:id="rId3"/>
  </p:sldMasterIdLst>
  <p:notesMasterIdLst>
    <p:notesMasterId r:id="rId36"/>
  </p:notesMasterIdLst>
  <p:sldIdLst>
    <p:sldId id="2147483623" r:id="rId4"/>
    <p:sldId id="261" r:id="rId5"/>
    <p:sldId id="264" r:id="rId6"/>
    <p:sldId id="265" r:id="rId7"/>
    <p:sldId id="262" r:id="rId8"/>
    <p:sldId id="257" r:id="rId9"/>
    <p:sldId id="260" r:id="rId10"/>
    <p:sldId id="256" r:id="rId11"/>
    <p:sldId id="267" r:id="rId12"/>
    <p:sldId id="258" r:id="rId13"/>
    <p:sldId id="266" r:id="rId14"/>
    <p:sldId id="263" r:id="rId15"/>
    <p:sldId id="269" r:id="rId16"/>
    <p:sldId id="268" r:id="rId17"/>
    <p:sldId id="271" r:id="rId18"/>
    <p:sldId id="2147483595" r:id="rId19"/>
    <p:sldId id="2147483639" r:id="rId20"/>
    <p:sldId id="2147483647" r:id="rId21"/>
    <p:sldId id="2147483594" r:id="rId22"/>
    <p:sldId id="2147481204" r:id="rId23"/>
    <p:sldId id="2147483646" r:id="rId24"/>
    <p:sldId id="2147483314" r:id="rId25"/>
    <p:sldId id="2147483324" r:id="rId26"/>
    <p:sldId id="270" r:id="rId27"/>
    <p:sldId id="277" r:id="rId28"/>
    <p:sldId id="259" r:id="rId29"/>
    <p:sldId id="2147483632" r:id="rId30"/>
    <p:sldId id="2147483634" r:id="rId31"/>
    <p:sldId id="2147483644" r:id="rId32"/>
    <p:sldId id="2147483579" r:id="rId33"/>
    <p:sldId id="272" r:id="rId34"/>
    <p:sldId id="2147483645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B06B76-961B-C74D-DB8D-F09F2755522D}" name="Mick Gronewold" initials="MG" userId="S::mgronewold@fehrgraham.com::72c16595-6f69-44a2-8faa-d62acf800b68" providerId="AD"/>
  <p188:author id="{C094F5D6-3566-0742-47EE-7387C475ABE5}" name="Michael Converse" initials="MC" userId="S::michael.converse@trilongroup.com::89ea1471-761f-4248-b41c-90b875b6105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8" autoAdjust="0"/>
    <p:restoredTop sz="94660"/>
  </p:normalViewPr>
  <p:slideViewPr>
    <p:cSldViewPr snapToGrid="0">
      <p:cViewPr varScale="1">
        <p:scale>
          <a:sx n="87" d="100"/>
          <a:sy n="87" d="100"/>
        </p:scale>
        <p:origin x="136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Converse" userId="89ea1471-761f-4248-b41c-90b875b6105e" providerId="ADAL" clId="{F0D34787-9D13-4288-89D5-2ACAE0F5457C}"/>
    <pc:docChg chg="undo custSel addSld delSld modSld">
      <pc:chgData name="Michael Converse" userId="89ea1471-761f-4248-b41c-90b875b6105e" providerId="ADAL" clId="{F0D34787-9D13-4288-89D5-2ACAE0F5457C}" dt="2025-09-15T20:50:02.381" v="307" actId="1076"/>
      <pc:docMkLst>
        <pc:docMk/>
      </pc:docMkLst>
      <pc:sldChg chg="modSp add mod">
        <pc:chgData name="Michael Converse" userId="89ea1471-761f-4248-b41c-90b875b6105e" providerId="ADAL" clId="{F0D34787-9D13-4288-89D5-2ACAE0F5457C}" dt="2025-09-15T20:25:30.977" v="54" actId="20577"/>
        <pc:sldMkLst>
          <pc:docMk/>
          <pc:sldMk cId="3058907319" sldId="259"/>
        </pc:sldMkLst>
        <pc:spChg chg="mod">
          <ac:chgData name="Michael Converse" userId="89ea1471-761f-4248-b41c-90b875b6105e" providerId="ADAL" clId="{F0D34787-9D13-4288-89D5-2ACAE0F5457C}" dt="2025-09-15T20:25:30.977" v="54" actId="20577"/>
          <ac:spMkLst>
            <pc:docMk/>
            <pc:sldMk cId="3058907319" sldId="259"/>
            <ac:spMk id="6" creationId="{0C0670C6-4E1C-BB15-77B6-AC7DDA79C49B}"/>
          </ac:spMkLst>
        </pc:spChg>
        <pc:spChg chg="mod">
          <ac:chgData name="Michael Converse" userId="89ea1471-761f-4248-b41c-90b875b6105e" providerId="ADAL" clId="{F0D34787-9D13-4288-89D5-2ACAE0F5457C}" dt="2025-09-15T20:25:25.993" v="52" actId="20577"/>
          <ac:spMkLst>
            <pc:docMk/>
            <pc:sldMk cId="3058907319" sldId="259"/>
            <ac:spMk id="7" creationId="{39741539-0EC2-1654-D2AE-6FA74FAFE496}"/>
          </ac:spMkLst>
        </pc:spChg>
      </pc:sldChg>
      <pc:sldChg chg="modSp mod">
        <pc:chgData name="Michael Converse" userId="89ea1471-761f-4248-b41c-90b875b6105e" providerId="ADAL" clId="{F0D34787-9D13-4288-89D5-2ACAE0F5457C}" dt="2025-09-15T20:25:01.962" v="48" actId="207"/>
        <pc:sldMkLst>
          <pc:docMk/>
          <pc:sldMk cId="4130892157" sldId="270"/>
        </pc:sldMkLst>
        <pc:spChg chg="mod">
          <ac:chgData name="Michael Converse" userId="89ea1471-761f-4248-b41c-90b875b6105e" providerId="ADAL" clId="{F0D34787-9D13-4288-89D5-2ACAE0F5457C}" dt="2025-09-15T20:25:01.962" v="48" actId="207"/>
          <ac:spMkLst>
            <pc:docMk/>
            <pc:sldMk cId="4130892157" sldId="270"/>
            <ac:spMk id="8" creationId="{FDA72139-C8CF-D678-2F44-FC5ED812E1E7}"/>
          </ac:spMkLst>
        </pc:spChg>
        <pc:spChg chg="mod">
          <ac:chgData name="Michael Converse" userId="89ea1471-761f-4248-b41c-90b875b6105e" providerId="ADAL" clId="{F0D34787-9D13-4288-89D5-2ACAE0F5457C}" dt="2025-09-15T20:24:56.846" v="47" actId="207"/>
          <ac:spMkLst>
            <pc:docMk/>
            <pc:sldMk cId="4130892157" sldId="270"/>
            <ac:spMk id="9" creationId="{5AC47B4F-B699-E462-2821-1F8616817935}"/>
          </ac:spMkLst>
        </pc:spChg>
      </pc:sldChg>
      <pc:sldChg chg="addSp delSp modSp add mod">
        <pc:chgData name="Michael Converse" userId="89ea1471-761f-4248-b41c-90b875b6105e" providerId="ADAL" clId="{F0D34787-9D13-4288-89D5-2ACAE0F5457C}" dt="2025-09-15T20:50:02.381" v="307" actId="1076"/>
        <pc:sldMkLst>
          <pc:docMk/>
          <pc:sldMk cId="1626902777" sldId="272"/>
        </pc:sldMkLst>
        <pc:spChg chg="mod">
          <ac:chgData name="Michael Converse" userId="89ea1471-761f-4248-b41c-90b875b6105e" providerId="ADAL" clId="{F0D34787-9D13-4288-89D5-2ACAE0F5457C}" dt="2025-09-15T20:48:09.768" v="164" actId="20577"/>
          <ac:spMkLst>
            <pc:docMk/>
            <pc:sldMk cId="1626902777" sldId="272"/>
            <ac:spMk id="8" creationId="{53892A09-AF9E-CF7C-B82B-D439A4044AC0}"/>
          </ac:spMkLst>
        </pc:spChg>
        <pc:spChg chg="add mod">
          <ac:chgData name="Michael Converse" userId="89ea1471-761f-4248-b41c-90b875b6105e" providerId="ADAL" clId="{F0D34787-9D13-4288-89D5-2ACAE0F5457C}" dt="2025-09-15T20:50:02.381" v="307" actId="1076"/>
          <ac:spMkLst>
            <pc:docMk/>
            <pc:sldMk cId="1626902777" sldId="272"/>
            <ac:spMk id="12" creationId="{0E9BA172-DA49-D47D-EB0E-82A860172E8C}"/>
          </ac:spMkLst>
        </pc:spChg>
      </pc:sldChg>
      <pc:sldChg chg="delSp modSp add del mod">
        <pc:chgData name="Michael Converse" userId="89ea1471-761f-4248-b41c-90b875b6105e" providerId="ADAL" clId="{F0D34787-9D13-4288-89D5-2ACAE0F5457C}" dt="2025-09-15T20:30:21.546" v="147" actId="47"/>
        <pc:sldMkLst>
          <pc:docMk/>
          <pc:sldMk cId="2534453812" sldId="273"/>
        </pc:sldMkLst>
      </pc:sldChg>
      <pc:sldChg chg="modSp mod">
        <pc:chgData name="Michael Converse" userId="89ea1471-761f-4248-b41c-90b875b6105e" providerId="ADAL" clId="{F0D34787-9D13-4288-89D5-2ACAE0F5457C}" dt="2025-09-15T20:24:37.963" v="44" actId="20577"/>
        <pc:sldMkLst>
          <pc:docMk/>
          <pc:sldMk cId="3235492899" sldId="277"/>
        </pc:sldMkLst>
        <pc:spChg chg="mod">
          <ac:chgData name="Michael Converse" userId="89ea1471-761f-4248-b41c-90b875b6105e" providerId="ADAL" clId="{F0D34787-9D13-4288-89D5-2ACAE0F5457C}" dt="2025-09-15T20:24:37.963" v="44" actId="20577"/>
          <ac:spMkLst>
            <pc:docMk/>
            <pc:sldMk cId="3235492899" sldId="277"/>
            <ac:spMk id="6" creationId="{5EC4B017-4AE9-8FA0-1AFA-B6B29EDC0932}"/>
          </ac:spMkLst>
        </pc:spChg>
      </pc:sldChg>
      <pc:sldChg chg="modSp mod">
        <pc:chgData name="Michael Converse" userId="89ea1471-761f-4248-b41c-90b875b6105e" providerId="ADAL" clId="{F0D34787-9D13-4288-89D5-2ACAE0F5457C}" dt="2025-09-15T20:28:04.073" v="104" actId="108"/>
        <pc:sldMkLst>
          <pc:docMk/>
          <pc:sldMk cId="3985664325" sldId="2147481204"/>
        </pc:sldMkLst>
        <pc:spChg chg="mod">
          <ac:chgData name="Michael Converse" userId="89ea1471-761f-4248-b41c-90b875b6105e" providerId="ADAL" clId="{F0D34787-9D13-4288-89D5-2ACAE0F5457C}" dt="2025-09-15T20:28:04.073" v="104" actId="108"/>
          <ac:spMkLst>
            <pc:docMk/>
            <pc:sldMk cId="3985664325" sldId="2147481204"/>
            <ac:spMk id="31" creationId="{71F6D24B-B584-42E3-8C37-95F37E23E684}"/>
          </ac:spMkLst>
        </pc:spChg>
      </pc:sldChg>
      <pc:sldChg chg="modSp mod">
        <pc:chgData name="Michael Converse" userId="89ea1471-761f-4248-b41c-90b875b6105e" providerId="ADAL" clId="{F0D34787-9D13-4288-89D5-2ACAE0F5457C}" dt="2025-09-15T20:28:55.723" v="142" actId="2711"/>
        <pc:sldMkLst>
          <pc:docMk/>
          <pc:sldMk cId="3908646908" sldId="2147483314"/>
        </pc:sldMkLst>
        <pc:spChg chg="mod">
          <ac:chgData name="Michael Converse" userId="89ea1471-761f-4248-b41c-90b875b6105e" providerId="ADAL" clId="{F0D34787-9D13-4288-89D5-2ACAE0F5457C}" dt="2025-09-15T20:28:55.723" v="142" actId="2711"/>
          <ac:spMkLst>
            <pc:docMk/>
            <pc:sldMk cId="3908646908" sldId="2147483314"/>
            <ac:spMk id="2" creationId="{50A5BA97-5E72-A925-D9C3-6DB5A73BFC29}"/>
          </ac:spMkLst>
        </pc:spChg>
      </pc:sldChg>
      <pc:sldChg chg="modSp mod">
        <pc:chgData name="Michael Converse" userId="89ea1471-761f-4248-b41c-90b875b6105e" providerId="ADAL" clId="{F0D34787-9D13-4288-89D5-2ACAE0F5457C}" dt="2025-09-15T20:28:43.723" v="141" actId="1035"/>
        <pc:sldMkLst>
          <pc:docMk/>
          <pc:sldMk cId="2416018003" sldId="2147483324"/>
        </pc:sldMkLst>
        <pc:spChg chg="mod">
          <ac:chgData name="Michael Converse" userId="89ea1471-761f-4248-b41c-90b875b6105e" providerId="ADAL" clId="{F0D34787-9D13-4288-89D5-2ACAE0F5457C}" dt="2025-09-15T20:28:43.723" v="141" actId="1035"/>
          <ac:spMkLst>
            <pc:docMk/>
            <pc:sldMk cId="2416018003" sldId="2147483324"/>
            <ac:spMk id="2" creationId="{C7A24B0F-8D69-817C-182A-83F1BEF416D2}"/>
          </ac:spMkLst>
        </pc:spChg>
      </pc:sldChg>
      <pc:sldChg chg="del">
        <pc:chgData name="Michael Converse" userId="89ea1471-761f-4248-b41c-90b875b6105e" providerId="ADAL" clId="{F0D34787-9D13-4288-89D5-2ACAE0F5457C}" dt="2025-09-15T20:31:07.629" v="152" actId="47"/>
        <pc:sldMkLst>
          <pc:docMk/>
          <pc:sldMk cId="4025589274" sldId="2147483574"/>
        </pc:sldMkLst>
      </pc:sldChg>
      <pc:sldChg chg="delSp add del mod">
        <pc:chgData name="Michael Converse" userId="89ea1471-761f-4248-b41c-90b875b6105e" providerId="ADAL" clId="{F0D34787-9D13-4288-89D5-2ACAE0F5457C}" dt="2025-09-15T20:30:55.626" v="151" actId="478"/>
        <pc:sldMkLst>
          <pc:docMk/>
          <pc:sldMk cId="1688336731" sldId="2147483632"/>
        </pc:sldMkLst>
      </pc:sldChg>
      <pc:sldChg chg="addSp delSp modSp mod">
        <pc:chgData name="Michael Converse" userId="89ea1471-761f-4248-b41c-90b875b6105e" providerId="ADAL" clId="{F0D34787-9D13-4288-89D5-2ACAE0F5457C}" dt="2025-09-15T20:23:03.856" v="40" actId="20577"/>
        <pc:sldMkLst>
          <pc:docMk/>
          <pc:sldMk cId="1017005659" sldId="2147483639"/>
        </pc:sldMkLst>
        <pc:spChg chg="mod">
          <ac:chgData name="Michael Converse" userId="89ea1471-761f-4248-b41c-90b875b6105e" providerId="ADAL" clId="{F0D34787-9D13-4288-89D5-2ACAE0F5457C}" dt="2025-09-15T20:21:21.159" v="21" actId="20577"/>
          <ac:spMkLst>
            <pc:docMk/>
            <pc:sldMk cId="1017005659" sldId="2147483639"/>
            <ac:spMk id="8" creationId="{1F06979E-9F43-0E2C-C0B6-76C692E6145C}"/>
          </ac:spMkLst>
        </pc:spChg>
        <pc:spChg chg="mod">
          <ac:chgData name="Michael Converse" userId="89ea1471-761f-4248-b41c-90b875b6105e" providerId="ADAL" clId="{F0D34787-9D13-4288-89D5-2ACAE0F5457C}" dt="2025-09-15T20:23:03.856" v="40" actId="20577"/>
          <ac:spMkLst>
            <pc:docMk/>
            <pc:sldMk cId="1017005659" sldId="2147483639"/>
            <ac:spMk id="33" creationId="{1C0E2571-F7D0-11FD-BDA0-5575E91E9223}"/>
          </ac:spMkLst>
        </pc:spChg>
        <pc:picChg chg="add mod">
          <ac:chgData name="Michael Converse" userId="89ea1471-761f-4248-b41c-90b875b6105e" providerId="ADAL" clId="{F0D34787-9D13-4288-89D5-2ACAE0F5457C}" dt="2025-09-15T20:21:42.636" v="25" actId="1076"/>
          <ac:picMkLst>
            <pc:docMk/>
            <pc:sldMk cId="1017005659" sldId="2147483639"/>
            <ac:picMk id="2" creationId="{6FAC6040-81A1-CE57-F516-1113716E91CA}"/>
          </ac:picMkLst>
        </pc:picChg>
      </pc:sldChg>
      <pc:sldChg chg="del">
        <pc:chgData name="Michael Converse" userId="89ea1471-761f-4248-b41c-90b875b6105e" providerId="ADAL" clId="{F0D34787-9D13-4288-89D5-2ACAE0F5457C}" dt="2025-09-15T20:29:03.803" v="143" actId="47"/>
        <pc:sldMkLst>
          <pc:docMk/>
          <pc:sldMk cId="2873211131" sldId="2147483643"/>
        </pc:sldMkLst>
      </pc:sldChg>
      <pc:sldChg chg="modSp mod">
        <pc:chgData name="Michael Converse" userId="89ea1471-761f-4248-b41c-90b875b6105e" providerId="ADAL" clId="{F0D34787-9D13-4288-89D5-2ACAE0F5457C}" dt="2025-09-15T20:27:56.614" v="103" actId="2711"/>
        <pc:sldMkLst>
          <pc:docMk/>
          <pc:sldMk cId="1848052848" sldId="2147483646"/>
        </pc:sldMkLst>
        <pc:spChg chg="mod">
          <ac:chgData name="Michael Converse" userId="89ea1471-761f-4248-b41c-90b875b6105e" providerId="ADAL" clId="{F0D34787-9D13-4288-89D5-2ACAE0F5457C}" dt="2025-09-15T20:27:56.614" v="103" actId="2711"/>
          <ac:spMkLst>
            <pc:docMk/>
            <pc:sldMk cId="1848052848" sldId="2147483646"/>
            <ac:spMk id="31" creationId="{581D2477-8876-AD95-771D-A4F2FACD619B}"/>
          </ac:spMkLst>
        </pc:spChg>
        <pc:picChg chg="mod">
          <ac:chgData name="Michael Converse" userId="89ea1471-761f-4248-b41c-90b875b6105e" providerId="ADAL" clId="{F0D34787-9D13-4288-89D5-2ACAE0F5457C}" dt="2025-09-15T20:23:58.229" v="42" actId="14100"/>
          <ac:picMkLst>
            <pc:docMk/>
            <pc:sldMk cId="1848052848" sldId="2147483646"/>
            <ac:picMk id="21" creationId="{F341CCD3-FAA0-190E-94B0-5DDF236B7561}"/>
          </ac:picMkLst>
        </pc:picChg>
      </pc:sldChg>
      <pc:sldChg chg="add">
        <pc:chgData name="Michael Converse" userId="89ea1471-761f-4248-b41c-90b875b6105e" providerId="ADAL" clId="{F0D34787-9D13-4288-89D5-2ACAE0F5457C}" dt="2025-09-15T20:21:12.101" v="0"/>
        <pc:sldMkLst>
          <pc:docMk/>
          <pc:sldMk cId="620358661" sldId="214748364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Market Mix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6">
                  <a:shade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56D-42F3-B57F-382E290071C6}"/>
              </c:ext>
            </c:extLst>
          </c:dPt>
          <c:dPt>
            <c:idx val="1"/>
            <c:bubble3D val="0"/>
            <c:spPr>
              <a:solidFill>
                <a:schemeClr val="accent6">
                  <a:shade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56D-42F3-B57F-382E290071C6}"/>
              </c:ext>
            </c:extLst>
          </c:dPt>
          <c:dPt>
            <c:idx val="2"/>
            <c:bubble3D val="0"/>
            <c:spPr>
              <a:solidFill>
                <a:schemeClr val="accent6">
                  <a:shade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56D-42F3-B57F-382E290071C6}"/>
              </c:ext>
            </c:extLst>
          </c:dPt>
          <c:dPt>
            <c:idx val="3"/>
            <c:bubble3D val="0"/>
            <c:spPr>
              <a:solidFill>
                <a:schemeClr val="accent6">
                  <a:shade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56D-42F3-B57F-382E290071C6}"/>
              </c:ext>
            </c:extLst>
          </c:dPt>
          <c:dPt>
            <c:idx val="4"/>
            <c:bubble3D val="0"/>
            <c:spPr>
              <a:solidFill>
                <a:schemeClr val="accent6">
                  <a:tint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56D-42F3-B57F-382E290071C6}"/>
              </c:ext>
            </c:extLst>
          </c:dPt>
          <c:dPt>
            <c:idx val="5"/>
            <c:bubble3D val="0"/>
            <c:spPr>
              <a:solidFill>
                <a:schemeClr val="accent6">
                  <a:tint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56D-42F3-B57F-382E290071C6}"/>
              </c:ext>
            </c:extLst>
          </c:dPt>
          <c:dPt>
            <c:idx val="6"/>
            <c:bubble3D val="0"/>
            <c:spPr>
              <a:solidFill>
                <a:schemeClr val="accent6">
                  <a:tint val="4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56D-42F3-B57F-382E290071C6}"/>
              </c:ext>
            </c:extLst>
          </c:dPt>
          <c:dLbls>
            <c:dLbl>
              <c:idx val="0"/>
              <c:layout>
                <c:manualLayout>
                  <c:x val="-0.13134666831200217"/>
                  <c:y val="-2.353150523638098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/>
                      <a:t>Transportation</a:t>
                    </a:r>
                    <a:r>
                      <a:rPr lang="en-US" sz="900" baseline="0"/>
                      <a:t>, </a:t>
                    </a:r>
                    <a:fld id="{F857CBEA-369C-446C-B568-184093C283C6}" type="VALUE">
                      <a:rPr lang="en-US" sz="900" baseline="0"/>
                      <a:pPr algn="ctr">
                        <a:defRPr lang="en-US" sz="900" b="1">
                          <a:solidFill>
                            <a:schemeClr val="lt1"/>
                          </a:solidFill>
                        </a:defRPr>
                      </a:pPr>
                      <a:t>[VALUE]</a:t>
                    </a:fld>
                    <a:endParaRPr lang="en-US" sz="900" baseline="0"/>
                  </a:p>
                </c:rich>
              </c:tx>
              <c:spPr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935030978097634"/>
                      <c:h val="8.301686030306965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56D-42F3-B57F-382E290071C6}"/>
                </c:ext>
              </c:extLst>
            </c:dLbl>
            <c:dLbl>
              <c:idx val="1"/>
              <c:layout>
                <c:manualLayout>
                  <c:x val="-0.1714655457430436"/>
                  <c:y val="-2.260133770800947E-2"/>
                </c:manualLayout>
              </c:layout>
              <c:spPr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166666666666669"/>
                      <c:h val="8.30168603030696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56D-42F3-B57F-382E290071C6}"/>
                </c:ext>
              </c:extLst>
            </c:dLbl>
            <c:dLbl>
              <c:idx val="2"/>
              <c:layout>
                <c:manualLayout>
                  <c:x val="0.14289346025699823"/>
                  <c:y val="-6.6398940186761457E-2"/>
                </c:manualLayout>
              </c:layout>
              <c:spPr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273774136697384"/>
                      <c:h val="8.30168603030696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56D-42F3-B57F-382E290071C6}"/>
                </c:ext>
              </c:extLst>
            </c:dLbl>
            <c:dLbl>
              <c:idx val="3"/>
              <c:layout>
                <c:manualLayout>
                  <c:x val="0.15718081267156697"/>
                  <c:y val="7.6256405012274167E-2"/>
                </c:manualLayout>
              </c:layout>
              <c:spPr>
                <a:solidFill>
                  <a:prstClr val="white">
                    <a:lumMod val="50000"/>
                  </a:prst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273774136697384"/>
                      <c:h val="8.30168603030696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56D-42F3-B57F-382E290071C6}"/>
                </c:ext>
              </c:extLst>
            </c:dLbl>
            <c:dLbl>
              <c:idx val="4"/>
              <c:layout>
                <c:manualLayout>
                  <c:x val="0.17417685688142162"/>
                  <c:y val="8.297556548119415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/>
                      <a:t>Utilities, </a:t>
                    </a:r>
                    <a:fld id="{79CA6DAA-4764-48B1-8CCF-5F4EAFA58BCF}" type="VALUE">
                      <a:rPr lang="en-US" sz="900" smtClean="0"/>
                      <a:pPr algn="ctr">
                        <a:defRPr lang="en-US" sz="900" b="1">
                          <a:solidFill>
                            <a:schemeClr val="lt1"/>
                          </a:solidFill>
                        </a:defRPr>
                      </a:pPr>
                      <a:t>[VALUE]</a:t>
                    </a:fld>
                    <a:endParaRPr lang="en-US" sz="900"/>
                  </a:p>
                </c:rich>
              </c:tx>
              <c:spPr>
                <a:solidFill>
                  <a:prstClr val="white">
                    <a:lumMod val="50000"/>
                  </a:prst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273774136697384"/>
                      <c:h val="8.301686030306965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956D-42F3-B57F-382E290071C6}"/>
                </c:ext>
              </c:extLst>
            </c:dLbl>
            <c:dLbl>
              <c:idx val="5"/>
              <c:layout>
                <c:manualLayout>
                  <c:x val="0.12833982467761948"/>
                  <c:y val="0.1360510749982370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9BCD543-49D4-47E8-9798-D15C94DD5446}" type="CATEGORYNAME">
                      <a:rPr lang="en-US" sz="900" smtClean="0"/>
                      <a:pPr algn="ctr">
                        <a:defRPr lang="en-US" sz="900" b="1">
                          <a:solidFill>
                            <a:schemeClr val="lt1"/>
                          </a:solidFill>
                        </a:defRPr>
                      </a:pPr>
                      <a:t>[CATEGORY NAME]</a:t>
                    </a:fld>
                    <a:r>
                      <a:rPr lang="en-US" sz="900" baseline="0"/>
                      <a:t>, 5%</a:t>
                    </a:r>
                  </a:p>
                </c:rich>
              </c:tx>
              <c:spPr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27957459987896"/>
                      <c:h val="9.52381327654986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956D-42F3-B57F-382E290071C6}"/>
                </c:ext>
              </c:extLst>
            </c:dLbl>
            <c:dLbl>
              <c:idx val="6"/>
              <c:layout>
                <c:manualLayout>
                  <c:x val="0.10947797233002744"/>
                  <c:y val="0.1351155397450103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56D-42F3-B57F-382E290071C6}"/>
                </c:ext>
              </c:extLst>
            </c:dLbl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Sheet1!$A$2:$A$13</c:f>
              <c:strCache>
                <c:ptCount val="6"/>
                <c:pt idx="0">
                  <c:v>Transportation</c:v>
                </c:pt>
                <c:pt idx="1">
                  <c:v>Water</c:v>
                </c:pt>
                <c:pt idx="2">
                  <c:v>Municipal</c:v>
                </c:pt>
                <c:pt idx="3">
                  <c:v>Commercial</c:v>
                </c:pt>
                <c:pt idx="4">
                  <c:v>Utility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0.51</c:v>
                </c:pt>
                <c:pt idx="1">
                  <c:v>0.22</c:v>
                </c:pt>
                <c:pt idx="2">
                  <c:v>0.11</c:v>
                </c:pt>
                <c:pt idx="3">
                  <c:v>0.15</c:v>
                </c:pt>
                <c:pt idx="4">
                  <c:v>8.9999999999999993E-3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56D-42F3-B57F-382E290071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21"/>
        <c:holeSize val="51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Service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6">
                  <a:shade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6E-4981-8F39-92BF1E99C9C1}"/>
              </c:ext>
            </c:extLst>
          </c:dPt>
          <c:dPt>
            <c:idx val="1"/>
            <c:bubble3D val="0"/>
            <c:spPr>
              <a:solidFill>
                <a:schemeClr val="accent6">
                  <a:shade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D6E-4981-8F39-92BF1E99C9C1}"/>
              </c:ext>
            </c:extLst>
          </c:dPt>
          <c:dPt>
            <c:idx val="2"/>
            <c:bubble3D val="0"/>
            <c:spPr>
              <a:solidFill>
                <a:schemeClr val="accent6">
                  <a:shade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D6E-4981-8F39-92BF1E99C9C1}"/>
              </c:ext>
            </c:extLst>
          </c:dPt>
          <c:dPt>
            <c:idx val="3"/>
            <c:bubble3D val="0"/>
            <c:spPr>
              <a:solidFill>
                <a:schemeClr val="accent6">
                  <a:shade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D6E-4981-8F39-92BF1E99C9C1}"/>
              </c:ext>
            </c:extLst>
          </c:dPt>
          <c:dPt>
            <c:idx val="4"/>
            <c:bubble3D val="0"/>
            <c:spPr>
              <a:solidFill>
                <a:schemeClr val="accent6">
                  <a:tint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D6E-4981-8F39-92BF1E99C9C1}"/>
              </c:ext>
            </c:extLst>
          </c:dPt>
          <c:dPt>
            <c:idx val="5"/>
            <c:bubble3D val="0"/>
            <c:spPr>
              <a:solidFill>
                <a:schemeClr val="accent6">
                  <a:tint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D6E-4981-8F39-92BF1E99C9C1}"/>
              </c:ext>
            </c:extLst>
          </c:dPt>
          <c:dLbls>
            <c:dLbl>
              <c:idx val="0"/>
              <c:layout>
                <c:manualLayout>
                  <c:x val="-0.13799979976577254"/>
                  <c:y val="1.3155226472683407E-2"/>
                </c:manualLayout>
              </c:layout>
              <c:tx>
                <c:rich>
                  <a:bodyPr/>
                  <a:lstStyle/>
                  <a:p>
                    <a:r>
                      <a:rPr lang="en-US" sz="900" baseline="0"/>
                      <a:t>Engineering/Design, </a:t>
                    </a:r>
                    <a:fld id="{F857CBEA-369C-446C-B568-184093C283C6}" type="VALUE">
                      <a:rPr lang="en-US" sz="900" baseline="0"/>
                      <a:pPr/>
                      <a:t>[VALUE]</a:t>
                    </a:fld>
                    <a:endParaRPr lang="en-US" sz="900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257536141113906"/>
                      <c:h val="8.301686030306965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D6E-4981-8F39-92BF1E99C9C1}"/>
                </c:ext>
              </c:extLst>
            </c:dLbl>
            <c:dLbl>
              <c:idx val="1"/>
              <c:layout>
                <c:manualLayout>
                  <c:x val="-0.15562485865164011"/>
                  <c:y val="-7.920374992169505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166666666666669"/>
                      <c:h val="8.30168603030696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D6E-4981-8F39-92BF1E99C9C1}"/>
                </c:ext>
              </c:extLst>
            </c:dLbl>
            <c:dLbl>
              <c:idx val="2"/>
              <c:layout>
                <c:manualLayout>
                  <c:x val="0.19094385385848356"/>
                  <c:y val="-0.1471097316706817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273774136697384"/>
                      <c:h val="8.30168603030696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D6E-4981-8F39-92BF1E99C9C1}"/>
                </c:ext>
              </c:extLst>
            </c:dLbl>
            <c:dLbl>
              <c:idx val="3"/>
              <c:layout>
                <c:manualLayout>
                  <c:x val="0.19915891332215949"/>
                  <c:y val="-7.678012180582125E-2"/>
                </c:manualLayout>
              </c:layout>
              <c:spPr>
                <a:solidFill>
                  <a:prstClr val="white">
                    <a:lumMod val="50000"/>
                  </a:prstClr>
                </a:solidFill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273774136697384"/>
                      <c:h val="8.30168603030696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D6E-4981-8F39-92BF1E99C9C1}"/>
                </c:ext>
              </c:extLst>
            </c:dLbl>
            <c:dLbl>
              <c:idx val="4"/>
              <c:layout>
                <c:manualLayout>
                  <c:x val="0.20458964555948339"/>
                  <c:y val="5.0734795449324695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110167683460165"/>
                      <c:h val="8.30168603030696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3D6E-4981-8F39-92BF1E99C9C1}"/>
                </c:ext>
              </c:extLst>
            </c:dLbl>
            <c:dLbl>
              <c:idx val="5"/>
              <c:layout>
                <c:manualLayout>
                  <c:x val="0.20084238477350294"/>
                  <c:y val="6.46322209642992E-2"/>
                </c:manualLayout>
              </c:layout>
              <c:tx>
                <c:rich>
                  <a:bodyPr rot="0" spcFirstLastPara="1" vertOverflow="overflow" horzOverflow="overflow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en-US" sz="900" b="1" i="0" u="none" strike="noStrike" kern="1200" baseline="0">
                        <a:solidFill>
                          <a:prstClr val="white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="1" i="0" u="none" strike="noStrike" kern="1200" baseline="0">
                        <a:solidFill>
                          <a:prstClr val="white"/>
                        </a:solidFill>
                        <a:latin typeface="+mn-lt"/>
                        <a:ea typeface="+mn-ea"/>
                        <a:cs typeface="+mn-cs"/>
                      </a:rPr>
                      <a:t>Survey, </a:t>
                    </a:r>
                    <a:fld id="{79CA6DAA-4764-48B1-8CCF-5F4EAFA58BCF}" type="VALUE">
                      <a:rPr lang="en-US" sz="900" b="1" i="0" u="none" strike="noStrike" kern="1200" baseline="0">
                        <a:solidFill>
                          <a:prstClr val="white"/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 lang="en-US" sz="900" b="1">
                          <a:solidFill>
                            <a:prstClr val="white"/>
                          </a:solidFill>
                        </a:defRPr>
                      </a:pPr>
                      <a:t>[VALUE]</a:t>
                    </a:fld>
                    <a:endParaRPr lang="en-US" sz="900" b="1" i="0" u="none" strike="noStrike" kern="1200" baseline="0">
                      <a:solidFill>
                        <a:prstClr val="white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>
                <a:solidFill>
                  <a:prstClr val="white">
                    <a:lumMod val="50000"/>
                  </a:prstClr>
                </a:solidFill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900" b="1" i="0" u="none" strike="noStrike" kern="1200" baseline="0">
                      <a:solidFill>
                        <a:prstClr val="white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273774136697384"/>
                      <c:h val="8.301686030306965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3D6E-4981-8F39-92BF1E99C9C1}"/>
                </c:ext>
              </c:extLst>
            </c:dLbl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0">
                <a:noAutofit/>
              </a:bodyPr>
              <a:lstStyle/>
              <a:p>
                <a:pPr algn="ctr">
                  <a:defRPr lang="en-US"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Sheet1!$A$2:$A$13</c:f>
              <c:strCache>
                <c:ptCount val="6"/>
                <c:pt idx="0">
                  <c:v>Engineering/Design</c:v>
                </c:pt>
                <c:pt idx="1">
                  <c:v>CEI</c:v>
                </c:pt>
                <c:pt idx="2">
                  <c:v>Environmental</c:v>
                </c:pt>
                <c:pt idx="3">
                  <c:v>Program Mgmt</c:v>
                </c:pt>
                <c:pt idx="4">
                  <c:v>Consulting</c:v>
                </c:pt>
                <c:pt idx="5">
                  <c:v>Survey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0.6</c:v>
                </c:pt>
                <c:pt idx="1">
                  <c:v>0.15</c:v>
                </c:pt>
                <c:pt idx="2">
                  <c:v>7.0000000000000007E-2</c:v>
                </c:pt>
                <c:pt idx="3">
                  <c:v>0.06</c:v>
                </c:pt>
                <c:pt idx="4">
                  <c:v>7.0000000000000007E-2</c:v>
                </c:pt>
                <c:pt idx="5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D6E-4981-8F39-92BF1E99C9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21"/>
        <c:holeSize val="51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B3A95-3632-49DD-A63C-C8FE3D385B6A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1F494-F25E-43A1-884B-B132B997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78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Let’s start easy. Tell me what you see. Whare are we looking at? Best answer gets a $2 bill</a:t>
            </a:r>
          </a:p>
          <a:p>
            <a:pPr marL="171450" indent="-171450">
              <a:buFontTx/>
              <a:buChar char="-"/>
            </a:pPr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First 3 installments of the Indiana Jones series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8E15A-E39F-4771-A926-8052067863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870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- The </a:t>
            </a:r>
            <a:r>
              <a:rPr lang="en-US" err="1"/>
              <a:t>Triathalon</a:t>
            </a:r>
            <a:r>
              <a:rPr lang="en-US"/>
              <a:t>/Iron Man image was missing</a:t>
            </a:r>
          </a:p>
          <a:p>
            <a:pPr marL="171450" indent="-171450">
              <a:buFontTx/>
              <a:buChar char="-"/>
            </a:pPr>
            <a:r>
              <a:rPr lang="en-US"/>
              <a:t>So after seeing all these pictures and thinking about stories of great enduring businesses, where do you think Trilon is? Let’s get a show of hands? Run? Bike? Swim?</a:t>
            </a:r>
          </a:p>
          <a:p>
            <a:pPr marL="171450" indent="-171450">
              <a:buFontTx/>
              <a:buChar char="-"/>
            </a:pPr>
            <a:r>
              <a:rPr lang="en-US"/>
              <a:t>For my last $2 bill, what’s missing from this set of images? That’s right – a finish line. A finish line is about individuals/about us. It’s not about our employees. It’s not about an enduring company. Do you think Apple, Microsoft or GM are thinking about a finish line?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8E15A-E39F-4771-A926-8052067863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799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CA276-C00B-A951-9C61-39E4F6896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B89A83-DCAB-D806-6D7A-AC38B30FF1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DBE0E0-3721-F95A-F553-C849BF801E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- The </a:t>
            </a:r>
            <a:r>
              <a:rPr lang="en-US" err="1"/>
              <a:t>Triathalon</a:t>
            </a:r>
            <a:r>
              <a:rPr lang="en-US"/>
              <a:t>/Iron Man image was missing</a:t>
            </a:r>
          </a:p>
          <a:p>
            <a:pPr marL="171450" indent="-171450">
              <a:buFontTx/>
              <a:buChar char="-"/>
            </a:pPr>
            <a:r>
              <a:rPr lang="en-US"/>
              <a:t>So after seeing all these pictures and thinking about stories of great enduring businesses, where do you think Trilon is? Let’s get a show of hands? Run? Bike? Swim?</a:t>
            </a:r>
          </a:p>
          <a:p>
            <a:pPr marL="171450" indent="-171450">
              <a:buFontTx/>
              <a:buChar char="-"/>
            </a:pPr>
            <a:r>
              <a:rPr lang="en-US"/>
              <a:t>For my last $2 bill, what’s missing from this set of images? That’s right – a finish line. A finish line is about individuals/about us. It’s not about our employees. It’s not about an enduring company. Do you think Apple, Microsoft or GM are thinking about a finish line?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008FE-5625-E3AC-ACEF-B7C2D04859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8E15A-E39F-4771-A926-8052067863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382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Ok. Enough already, Converse. If you’re at all curious where Trilon will be in 10 years….please give it up for our founder, CEO and Captain, My </a:t>
            </a:r>
            <a:r>
              <a:rPr lang="en-US" err="1"/>
              <a:t>Captatin</a:t>
            </a:r>
            <a:r>
              <a:rPr lang="en-US"/>
              <a:t>, Mick Renshaw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8E15A-E39F-4771-A926-8052067863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852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DE952-E61B-A856-FC96-164BDC83E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AD83CC-DAED-1EC5-FF62-2215768146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9BB2E4-2814-23D8-81E0-6E7411F22B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2B5F5-BF3B-C2B8-6376-D0D579DFA6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55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6E022-9816-D44C-AC30-BBD89400A53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557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046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DBC5E-4B91-15EE-0C05-DE2BA5FBA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08C300-BAC4-87FC-FD6B-E1DB3381CA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DAD91D-A80F-0902-5131-E64266A69E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6C636-A438-6841-BB31-6FB07999C7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55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6E022-9816-D44C-AC30-BBD89400A53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557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1271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D88AC-B0F3-79AB-4C60-34840767E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AE6FB1-4CA2-E211-030E-69AF1A81B8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C70E68-90E6-4AC9-91FC-243139B206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0388B-21E4-1924-C306-30186A3BBA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55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6E022-9816-D44C-AC30-BBD89400A53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557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8444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980" lvl="1"/>
            <a:endParaRPr lang="en-US" sz="11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57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C4AC61-6EC3-DB45-9C41-D0005515BD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570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858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27813-837A-E682-0555-8033CB22E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3EA391-19DA-06C4-06F2-89D3C3D343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94804F-678E-8F4F-EB73-8E049F98FF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980" lvl="1"/>
            <a:endParaRPr lang="en-US" sz="11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258EA-DA08-E967-C8A6-30C8F82CB9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57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C4AC61-6EC3-DB45-9C41-D0005515BD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570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5147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75DC0-47AF-9475-F166-9207F1940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CFF043-46D6-5837-9907-C8DFFA08AC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3F3D1E-F5C4-A970-3B0E-C4F71F3931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411" lvl="1"/>
            <a:endParaRPr lang="en-US" sz="11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9AA0F-90A7-5934-7307-DFCC241148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64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C4AC61-6EC3-DB45-9C41-D0005515BD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64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753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411" lvl="1"/>
            <a:endParaRPr lang="en-US" sz="11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64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C4AC61-6EC3-DB45-9C41-D0005515BD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64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112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What are we looking at?</a:t>
            </a:r>
          </a:p>
          <a:p>
            <a:pPr marL="171450" indent="-171450">
              <a:buFontTx/>
              <a:buChar char="-"/>
            </a:pPr>
            <a:r>
              <a:rPr lang="en-US"/>
              <a:t>The evolution of lawn mowers – from manual, to motorized to cordless whipper snipper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8E15A-E39F-4771-A926-8052067863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3417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8E15A-E39F-4771-A926-8052067863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8529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C7E15-4E63-6FEA-D095-BB5C22423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F922BE-4F45-2107-E7F8-2330AB9CA3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BB65A5-7AC7-CC53-FF3C-6D7663EFD1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2578" lvl="1"/>
            <a:endParaRPr lang="en-US" sz="11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5B04F-88D5-2543-8059-5CBFC75EA6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547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C4AC61-6EC3-DB45-9C41-D0005515BD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54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939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4FAEB-41A5-9141-74CA-C002FEDAD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787A7A-E123-FB4A-DE02-9574028921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92697-3D87-ED52-56BB-D8DFD2A7B6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2578" lvl="1"/>
            <a:endParaRPr lang="en-US" sz="11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086B5D-65E0-9F73-D3B8-8E2A5BAB21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547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C4AC61-6EC3-DB45-9C41-D0005515BD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54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8680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AADCF-4CB1-6C1A-2BAA-F86C4A61F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3270F-4647-6813-8103-A9C3262A24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D848ED-6F21-7378-31BD-25B6641277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489AA-BABA-AAB3-D8B7-98E3E6697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55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6E022-9816-D44C-AC30-BBD89400A53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557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5901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8115F-445D-81F9-66BE-E07BEA1AB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ECB273-0421-ABC8-080B-128019E672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55608E-4F42-A336-AA27-921136290F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D3315-E7F5-7501-D790-C7F63252EB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55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6E022-9816-D44C-AC30-BBD89400A53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557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9921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4161A-8370-503F-D007-DB5D10E5C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B1A6BC-CE7B-7614-7441-42AC48DC5A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AC3BFE-5689-EDEB-EE37-880CFF519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4DEFB-F97F-0210-E7F3-FFC2EF257B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55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6E022-9816-D44C-AC30-BBD89400A53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557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4076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56271-DC8B-159C-EB02-2B8F3CA9D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936A68-E818-FB52-597D-E4A0F02E27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9C48F5-9A32-0250-AD1A-DA4E63022E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52855-A8B9-663E-8F87-B7006207E9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55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6E022-9816-D44C-AC30-BBD89400A53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557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463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D40F9-F3A2-1A93-887E-3CEEE648E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11815E-E311-C7C8-ED22-9360932BF5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E1AC69-A97E-E919-C4CE-CFCFDAD646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45AE2-E579-550A-FC2D-838CD96DD8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55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6E022-9816-D44C-AC30-BBD89400A53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557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5944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AC1A3-2098-91C9-EE89-4AB538948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620DEC-0F9A-F618-6C09-4BA419CFA3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A755DA-CCDA-9EA6-81C5-54E21D25D8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B1840-A5F7-D05B-C3E6-9E99E79915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8E15A-E39F-4771-A926-8052067863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083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What are we looking at?</a:t>
            </a:r>
            <a:endParaRPr lang="en-US"/>
          </a:p>
          <a:p>
            <a:endParaRPr lang="en-US"/>
          </a:p>
          <a:p>
            <a:r>
              <a:rPr lang="en-US"/>
              <a:t>- 3 legs that make up a </a:t>
            </a:r>
            <a:r>
              <a:rPr lang="en-US" err="1"/>
              <a:t>triatholon</a:t>
            </a:r>
            <a:r>
              <a:rPr lang="en-US"/>
              <a:t> or Iron Man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8E15A-E39F-4771-A926-8052067863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099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we looking at?</a:t>
            </a:r>
          </a:p>
          <a:p>
            <a:pPr marL="171450" lvl="0" indent="-171450">
              <a:buFontTx/>
              <a:buChar char="-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GMC Chevy Trucks from the 1950s, 1990s and Today. Specifically, the Silverado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8E15A-E39F-4771-A926-8052067863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203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What are we looking at?</a:t>
            </a:r>
          </a:p>
          <a:p>
            <a:pPr marL="171450" indent="-171450">
              <a:buFontTx/>
              <a:buChar char="-"/>
            </a:pPr>
            <a:r>
              <a:rPr lang="en-US"/>
              <a:t>The original Waltons, a Walmart Supercenter, and mobile/drive up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8E15A-E39F-4771-A926-8052067863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069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What are we looking at?</a:t>
            </a:r>
          </a:p>
          <a:p>
            <a:pPr marL="171450" indent="-171450">
              <a:buFontTx/>
              <a:buChar char="-"/>
            </a:pPr>
            <a:r>
              <a:rPr lang="en-US"/>
              <a:t>The first Macintosh, </a:t>
            </a:r>
            <a:r>
              <a:rPr lang="en-US" err="1"/>
              <a:t>iPOD</a:t>
            </a:r>
            <a:r>
              <a:rPr lang="en-US"/>
              <a:t> ad latest </a:t>
            </a:r>
            <a:r>
              <a:rPr lang="en-US" err="1"/>
              <a:t>iphone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8E15A-E39F-4771-A926-8052067863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473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What are we looking at?</a:t>
            </a:r>
          </a:p>
          <a:p>
            <a:pPr marL="171450" indent="-171450">
              <a:buFontTx/>
              <a:buChar char="-"/>
            </a:pPr>
            <a:r>
              <a:rPr lang="en-US"/>
              <a:t>The evolution of Starbucks….3</a:t>
            </a:r>
            <a:r>
              <a:rPr lang="en-US" baseline="30000"/>
              <a:t>rd</a:t>
            </a:r>
            <a:r>
              <a:rPr lang="en-US"/>
              <a:t> place, reinventing coffee shop beverages, owning breakfast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8E15A-E39F-4771-A926-8052067863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380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What are we looking at?</a:t>
            </a:r>
          </a:p>
          <a:p>
            <a:pPr marL="171450" indent="-171450">
              <a:buFontTx/>
              <a:buChar char="-"/>
            </a:pPr>
            <a:r>
              <a:rPr lang="en-US"/>
              <a:t>Netflix. From mailer DVDs to a browser to device proliferation (and content production)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8E15A-E39F-4771-A926-8052067863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423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What are we looking at?</a:t>
            </a:r>
          </a:p>
          <a:p>
            <a:pPr marL="171450" indent="-171450">
              <a:buFontTx/>
              <a:buChar char="-"/>
            </a:pPr>
            <a:r>
              <a:rPr lang="en-US"/>
              <a:t>Evolution of how Engineers work…from drafting tables, to cad, to mobile 3d AI….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8E15A-E39F-4771-A926-8052067863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994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0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6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9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0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6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7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8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9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0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6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7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9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1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3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7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8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0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1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3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5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7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8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9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0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1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2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3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4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6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7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9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0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1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2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3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4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6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9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0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2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3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4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6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7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8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9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0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1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2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3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4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7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8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0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2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4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5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6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7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8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9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0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2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3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4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5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6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7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9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0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1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3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4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5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6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8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9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2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5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6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9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0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1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2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3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4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5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6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7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8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0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1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2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43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4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4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4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4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48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49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0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4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5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7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9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60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61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62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63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6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6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9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0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8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9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0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9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0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B91D9-318A-4C17-BEE9-D57592F0EF6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56FF-5A9E-4BA1-859C-5BAD90050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34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B91D9-318A-4C17-BEE9-D57592F0EF6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56FF-5A9E-4BA1-859C-5BAD90050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654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DAEDCAA8-F65D-473B-BBAF-D2F4BCC31EA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7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77" indent="-326577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742467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2101" y="967702"/>
            <a:ext cx="6666401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46715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07" indent="0" algn="ctr">
              <a:buNone/>
              <a:defRPr sz="2000"/>
            </a:lvl2pPr>
            <a:lvl3pPr marL="914413" indent="0" algn="ctr">
              <a:buNone/>
              <a:defRPr sz="1800"/>
            </a:lvl3pPr>
            <a:lvl4pPr marL="1371620" indent="0" algn="ctr">
              <a:buNone/>
              <a:defRPr sz="1600"/>
            </a:lvl4pPr>
            <a:lvl5pPr marL="1828828" indent="0" algn="ctr">
              <a:buNone/>
              <a:defRPr sz="1600"/>
            </a:lvl5pPr>
            <a:lvl6pPr marL="2286034" indent="0" algn="ctr">
              <a:buNone/>
              <a:defRPr sz="1600"/>
            </a:lvl6pPr>
            <a:lvl7pPr marL="2743241" indent="0" algn="ctr">
              <a:buNone/>
              <a:defRPr sz="1600"/>
            </a:lvl7pPr>
            <a:lvl8pPr marL="3200448" indent="0" algn="ctr">
              <a:buNone/>
              <a:defRPr sz="1600"/>
            </a:lvl8pPr>
            <a:lvl9pPr marL="36576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5D53FA-F8BD-EB42-9ABA-0A28C77D1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B370C08-AEEF-2646-9156-712B3C0E24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788646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Body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BED48505-51A7-477B-B2D4-1B9659456D3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0064" y="968245"/>
            <a:ext cx="6668437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Our continuous improvement is a result of our 3x Approach, which has been tested and refined for over 15 years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 numCol="2" spcCol="27432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07" indent="0" algn="ctr">
              <a:buNone/>
              <a:defRPr sz="2000"/>
            </a:lvl2pPr>
            <a:lvl3pPr marL="914413" indent="0" algn="ctr">
              <a:buNone/>
              <a:defRPr sz="1800"/>
            </a:lvl3pPr>
            <a:lvl4pPr marL="1371620" indent="0" algn="ctr">
              <a:buNone/>
              <a:defRPr sz="1600"/>
            </a:lvl4pPr>
            <a:lvl5pPr marL="1828828" indent="0" algn="ctr">
              <a:buNone/>
              <a:defRPr sz="1600"/>
            </a:lvl5pPr>
            <a:lvl6pPr marL="2286034" indent="0" algn="ctr">
              <a:buNone/>
              <a:defRPr sz="1600"/>
            </a:lvl6pPr>
            <a:lvl7pPr marL="2743241" indent="0" algn="ctr">
              <a:buNone/>
              <a:defRPr sz="1600"/>
            </a:lvl7pPr>
            <a:lvl8pPr marL="3200448" indent="0" algn="ctr">
              <a:buNone/>
              <a:defRPr sz="1600"/>
            </a:lvl8pPr>
            <a:lvl9pPr marL="3657655" indent="0" algn="ctr">
              <a:buNone/>
              <a:defRPr sz="1600"/>
            </a:lvl9pPr>
          </a:lstStyle>
          <a:p>
            <a:r>
              <a:rPr lang="en-US"/>
              <a:t>Example Title</a:t>
            </a:r>
          </a:p>
          <a:p>
            <a:r>
              <a:rPr lang="en-US"/>
              <a:t>Example Title 2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C0CAA1C-C321-1C46-9678-97D0E02EED3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82100" y="2167859"/>
            <a:ext cx="4108259" cy="3234343"/>
          </a:xfrm>
          <a:prstGeom prst="rect">
            <a:avLst/>
          </a:prstGeom>
        </p:spPr>
        <p:txBody>
          <a:bodyPr lIns="0" tIns="0" rIns="0" bIns="0"/>
          <a:lstStyle>
            <a:lvl1pPr marL="326577" indent="-326577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F9A500C-D54B-DD45-9CD5-2E79CC162C63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68818" y="2167859"/>
            <a:ext cx="4087905" cy="3234343"/>
          </a:xfrm>
          <a:prstGeom prst="rect">
            <a:avLst/>
          </a:prstGeom>
        </p:spPr>
        <p:txBody>
          <a:bodyPr lIns="0" tIns="0" rIns="0" bIns="0"/>
          <a:lstStyle>
            <a:lvl1pPr marL="326577" indent="-326577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D9AFAB4-A95D-8A4D-A995-B28E6C7753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39144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905425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A419FBA-CAE0-4A01-2CF9-46BDAFE4582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6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8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2" indent="-244932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9030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AFA18A-C2F7-4A9E-B854-C8FC969B536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075" y="970062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4" y="1961497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28" indent="-24492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656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D4AC20D-E08C-4E4C-9C78-C512F427CE7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6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27" indent="0" algn="ctr">
              <a:buNone/>
              <a:defRPr sz="2000"/>
            </a:lvl2pPr>
            <a:lvl3pPr marL="914454" indent="0" algn="ctr">
              <a:buNone/>
              <a:defRPr sz="1800"/>
            </a:lvl3pPr>
            <a:lvl4pPr marL="1371682" indent="0" algn="ctr">
              <a:buNone/>
              <a:defRPr sz="1600"/>
            </a:lvl4pPr>
            <a:lvl5pPr marL="1828911" indent="0" algn="ctr">
              <a:buNone/>
              <a:defRPr sz="1600"/>
            </a:lvl5pPr>
            <a:lvl6pPr marL="2286136" indent="0" algn="ctr">
              <a:buNone/>
              <a:defRPr sz="1600"/>
            </a:lvl6pPr>
            <a:lvl7pPr marL="2743365" indent="0" algn="ctr">
              <a:buNone/>
              <a:defRPr sz="1600"/>
            </a:lvl7pPr>
            <a:lvl8pPr marL="3200592" indent="0" algn="ctr">
              <a:buNone/>
              <a:defRPr sz="1600"/>
            </a:lvl8pPr>
            <a:lvl9pPr marL="36578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7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324261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 not remove" hidden="1">
            <a:extLst>
              <a:ext uri="{FF2B5EF4-FFF2-40B4-BE49-F238E27FC236}">
                <a16:creationId xmlns:a16="http://schemas.microsoft.com/office/drawing/2014/main" id="{C6F148A0-73E2-8562-3B5C-2C0A15B3CBD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9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3" indent="-24494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042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 not remove" hidden="1">
            <a:extLst>
              <a:ext uri="{FF2B5EF4-FFF2-40B4-BE49-F238E27FC236}">
                <a16:creationId xmlns:a16="http://schemas.microsoft.com/office/drawing/2014/main" id="{85D15967-5FBD-4E4C-9067-00FFEE23DB6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6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91" indent="-326591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2823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DB6EEA3F-0EAE-4EFF-9F69-426672C665C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3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7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36" indent="0" algn="ctr">
              <a:buNone/>
              <a:defRPr sz="2000"/>
            </a:lvl2pPr>
            <a:lvl3pPr marL="914473" indent="0" algn="ctr">
              <a:buNone/>
              <a:defRPr sz="1800"/>
            </a:lvl3pPr>
            <a:lvl4pPr marL="1371710" indent="0" algn="ctr">
              <a:buNone/>
              <a:defRPr sz="1600"/>
            </a:lvl4pPr>
            <a:lvl5pPr marL="1828947" indent="0" algn="ctr">
              <a:buNone/>
              <a:defRPr sz="1600"/>
            </a:lvl5pPr>
            <a:lvl6pPr marL="2286181" indent="0" algn="ctr">
              <a:buNone/>
              <a:defRPr sz="1600"/>
            </a:lvl6pPr>
            <a:lvl7pPr marL="2743420" indent="0" algn="ctr">
              <a:buNone/>
              <a:defRPr sz="1600"/>
            </a:lvl7pPr>
            <a:lvl8pPr marL="3200656" indent="0" algn="ctr">
              <a:buNone/>
              <a:defRPr sz="1600"/>
            </a:lvl8pPr>
            <a:lvl9pPr marL="36578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7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142908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19C62679-BBA3-422D-8D2E-FC333A43783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3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0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8" indent="-24494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246962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B91D9-318A-4C17-BEE9-D57592F0EF6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56FF-5A9E-4BA1-859C-5BAD90050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219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AFA18A-C2F7-4A9E-B854-C8FC969B536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3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078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0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8" indent="-24494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8686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FA92E24D-314D-4B65-B444-DFC5939C6AF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3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7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36" indent="0" algn="ctr">
              <a:buNone/>
              <a:defRPr sz="2000"/>
            </a:lvl2pPr>
            <a:lvl3pPr marL="914473" indent="0" algn="ctr">
              <a:buNone/>
              <a:defRPr sz="1800"/>
            </a:lvl3pPr>
            <a:lvl4pPr marL="1371710" indent="0" algn="ctr">
              <a:buNone/>
              <a:defRPr sz="1600"/>
            </a:lvl4pPr>
            <a:lvl5pPr marL="1828947" indent="0" algn="ctr">
              <a:buNone/>
              <a:defRPr sz="1600"/>
            </a:lvl5pPr>
            <a:lvl6pPr marL="2286181" indent="0" algn="ctr">
              <a:buNone/>
              <a:defRPr sz="1600"/>
            </a:lvl6pPr>
            <a:lvl7pPr marL="2743420" indent="0" algn="ctr">
              <a:buNone/>
              <a:defRPr sz="1600"/>
            </a:lvl7pPr>
            <a:lvl8pPr marL="3200656" indent="0" algn="ctr">
              <a:buNone/>
              <a:defRPr sz="1600"/>
            </a:lvl8pPr>
            <a:lvl9pPr marL="36578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7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87158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2FBE22EE-31C5-436D-A5E0-A41778AEB77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3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7" y="1934586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36" marR="0" indent="0" algn="l" defTabSz="91447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36" indent="0" algn="ctr">
              <a:buNone/>
              <a:defRPr sz="2000"/>
            </a:lvl2pPr>
            <a:lvl3pPr marL="914473" indent="0" algn="ctr">
              <a:buNone/>
              <a:defRPr sz="1800"/>
            </a:lvl3pPr>
            <a:lvl4pPr marL="1371710" indent="0" algn="ctr">
              <a:buNone/>
              <a:defRPr sz="1600"/>
            </a:lvl4pPr>
            <a:lvl5pPr marL="1828947" indent="0" algn="ctr">
              <a:buNone/>
              <a:defRPr sz="1600"/>
            </a:lvl5pPr>
            <a:lvl6pPr marL="2286181" indent="0" algn="ctr">
              <a:buNone/>
              <a:defRPr sz="1600"/>
            </a:lvl6pPr>
            <a:lvl7pPr marL="2743420" indent="0" algn="ctr">
              <a:buNone/>
              <a:defRPr sz="1600"/>
            </a:lvl7pPr>
            <a:lvl8pPr marL="3200656" indent="0" algn="ctr">
              <a:buNone/>
              <a:defRPr sz="1600"/>
            </a:lvl8pPr>
            <a:lvl9pPr marL="36578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0518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DAEDCAA8-F65D-473B-BBAF-D2F4BCC31EA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3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6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97" indent="-326597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876359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2102" y="967703"/>
            <a:ext cx="6666401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46715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36" indent="0" algn="ctr">
              <a:buNone/>
              <a:defRPr sz="2000"/>
            </a:lvl2pPr>
            <a:lvl3pPr marL="914473" indent="0" algn="ctr">
              <a:buNone/>
              <a:defRPr sz="1800"/>
            </a:lvl3pPr>
            <a:lvl4pPr marL="1371710" indent="0" algn="ctr">
              <a:buNone/>
              <a:defRPr sz="1600"/>
            </a:lvl4pPr>
            <a:lvl5pPr marL="1828947" indent="0" algn="ctr">
              <a:buNone/>
              <a:defRPr sz="1600"/>
            </a:lvl5pPr>
            <a:lvl6pPr marL="2286181" indent="0" algn="ctr">
              <a:buNone/>
              <a:defRPr sz="1600"/>
            </a:lvl6pPr>
            <a:lvl7pPr marL="2743420" indent="0" algn="ctr">
              <a:buNone/>
              <a:defRPr sz="1600"/>
            </a:lvl7pPr>
            <a:lvl8pPr marL="3200656" indent="0" algn="ctr">
              <a:buNone/>
              <a:defRPr sz="1600"/>
            </a:lvl8pPr>
            <a:lvl9pPr marL="36578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5D53FA-F8BD-EB42-9ABA-0A28C77D1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B370C08-AEEF-2646-9156-712B3C0E24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902746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Heading + Body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BED48505-51A7-477B-B2D4-1B9659456D3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3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0064" y="968247"/>
            <a:ext cx="6668437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Our continuous improvement is a result of our 3x Approach, which has been tested and refined for over 15 years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 numCol="2" spcCol="27432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36" indent="0" algn="ctr">
              <a:buNone/>
              <a:defRPr sz="2000"/>
            </a:lvl2pPr>
            <a:lvl3pPr marL="914473" indent="0" algn="ctr">
              <a:buNone/>
              <a:defRPr sz="1800"/>
            </a:lvl3pPr>
            <a:lvl4pPr marL="1371710" indent="0" algn="ctr">
              <a:buNone/>
              <a:defRPr sz="1600"/>
            </a:lvl4pPr>
            <a:lvl5pPr marL="1828947" indent="0" algn="ctr">
              <a:buNone/>
              <a:defRPr sz="1600"/>
            </a:lvl5pPr>
            <a:lvl6pPr marL="2286181" indent="0" algn="ctr">
              <a:buNone/>
              <a:defRPr sz="1600"/>
            </a:lvl6pPr>
            <a:lvl7pPr marL="2743420" indent="0" algn="ctr">
              <a:buNone/>
              <a:defRPr sz="1600"/>
            </a:lvl7pPr>
            <a:lvl8pPr marL="3200656" indent="0" algn="ctr">
              <a:buNone/>
              <a:defRPr sz="1600"/>
            </a:lvl8pPr>
            <a:lvl9pPr marL="3657892" indent="0" algn="ctr">
              <a:buNone/>
              <a:defRPr sz="1600"/>
            </a:lvl9pPr>
          </a:lstStyle>
          <a:p>
            <a:r>
              <a:rPr lang="en-US"/>
              <a:t>Example Title</a:t>
            </a:r>
          </a:p>
          <a:p>
            <a:r>
              <a:rPr lang="en-US"/>
              <a:t>Example Title 2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C0CAA1C-C321-1C46-9678-97D0E02EED3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82101" y="2167859"/>
            <a:ext cx="4108259" cy="3234343"/>
          </a:xfrm>
          <a:prstGeom prst="rect">
            <a:avLst/>
          </a:prstGeom>
        </p:spPr>
        <p:txBody>
          <a:bodyPr lIns="0" tIns="0" rIns="0" bIns="0"/>
          <a:lstStyle>
            <a:lvl1pPr marL="326597" indent="-326597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F9A500C-D54B-DD45-9CD5-2E79CC162C63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68818" y="2167859"/>
            <a:ext cx="4087904" cy="3234343"/>
          </a:xfrm>
          <a:prstGeom prst="rect">
            <a:avLst/>
          </a:prstGeom>
        </p:spPr>
        <p:txBody>
          <a:bodyPr lIns="0" tIns="0" rIns="0" bIns="0"/>
          <a:lstStyle>
            <a:lvl1pPr marL="326597" indent="-326597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D9AFAB4-A95D-8A4D-A995-B28E6C7753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39146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920206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A419FBA-CAE0-4A01-2CF9-46BDAFE4582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3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0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8" indent="-24494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0900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9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28" indent="0">
              <a:buNone/>
              <a:defRPr sz="1050"/>
            </a:lvl2pPr>
            <a:lvl3pPr marL="685856" indent="0">
              <a:buNone/>
              <a:defRPr sz="900"/>
            </a:lvl3pPr>
            <a:lvl4pPr marL="1028781" indent="0">
              <a:buNone/>
              <a:defRPr sz="750"/>
            </a:lvl4pPr>
            <a:lvl5pPr marL="1371710" indent="0">
              <a:buNone/>
              <a:defRPr sz="750"/>
            </a:lvl5pPr>
            <a:lvl6pPr marL="1714639" indent="0">
              <a:buNone/>
              <a:defRPr sz="750"/>
            </a:lvl6pPr>
            <a:lvl7pPr marL="2057564" indent="0">
              <a:buNone/>
              <a:defRPr sz="750"/>
            </a:lvl7pPr>
            <a:lvl8pPr marL="2400492" indent="0">
              <a:buNone/>
              <a:defRPr sz="750"/>
            </a:lvl8pPr>
            <a:lvl9pPr marL="274342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3725-B929-40F8-B00A-365893291AD4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2AF2-B0EC-4E9E-929A-037E20DC0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32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D4AC20D-E08C-4E4C-9C78-C512F427CE7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6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track``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27" indent="0" algn="ctr">
              <a:buNone/>
              <a:defRPr sz="2000"/>
            </a:lvl2pPr>
            <a:lvl3pPr marL="914454" indent="0" algn="ctr">
              <a:buNone/>
              <a:defRPr sz="1800"/>
            </a:lvl3pPr>
            <a:lvl4pPr marL="1371682" indent="0" algn="ctr">
              <a:buNone/>
              <a:defRPr sz="1600"/>
            </a:lvl4pPr>
            <a:lvl5pPr marL="1828911" indent="0" algn="ctr">
              <a:buNone/>
              <a:defRPr sz="1600"/>
            </a:lvl5pPr>
            <a:lvl6pPr marL="2286136" indent="0" algn="ctr">
              <a:buNone/>
              <a:defRPr sz="1600"/>
            </a:lvl6pPr>
            <a:lvl7pPr marL="2743365" indent="0" algn="ctr">
              <a:buNone/>
              <a:defRPr sz="1600"/>
            </a:lvl7pPr>
            <a:lvl8pPr marL="3200592" indent="0" algn="ctr">
              <a:buNone/>
              <a:defRPr sz="1600"/>
            </a:lvl8pPr>
            <a:lvl9pPr marL="36578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7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4066424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9ED30976-D4AB-DCF1-AD5A-5FC2828618D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9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3" indent="-24494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308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CD8BB0D-1482-4319-8238-A431309E47A2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E97F1-41CE-0441-9A26-61F774937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134" y="1112626"/>
            <a:ext cx="6627600" cy="40971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714"/>
              </a:lnSpc>
              <a:buFontTx/>
              <a:buNone/>
              <a:defRPr sz="6072" baseline="0">
                <a:solidFill>
                  <a:srgbClr val="02A8DA"/>
                </a:solidFill>
                <a:latin typeface="Campton SemiBold" pitchFamily="2" charset="0"/>
              </a:defRPr>
            </a:lvl1pPr>
            <a:lvl2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2pPr>
            <a:lvl3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3pPr>
            <a:lvl4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4pPr>
            <a:lvl5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5pPr>
          </a:lstStyle>
          <a:p>
            <a:pPr lvl="0"/>
            <a:r>
              <a:rPr lang="en-US"/>
              <a:t>EXAMPLE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5CB572A-EAF6-AD4F-AB96-2D2E3ACA3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9553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143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40070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06A835DC-48C8-E946-D96C-47F0B15521C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6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91" indent="-326591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736628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21" indent="0">
              <a:buNone/>
              <a:defRPr sz="1050"/>
            </a:lvl2pPr>
            <a:lvl3pPr marL="685842" indent="0">
              <a:buNone/>
              <a:defRPr sz="900"/>
            </a:lvl3pPr>
            <a:lvl4pPr marL="1028761" indent="0">
              <a:buNone/>
              <a:defRPr sz="750"/>
            </a:lvl4pPr>
            <a:lvl5pPr marL="1371682" indent="0">
              <a:buNone/>
              <a:defRPr sz="750"/>
            </a:lvl5pPr>
            <a:lvl6pPr marL="1714604" indent="0">
              <a:buNone/>
              <a:defRPr sz="750"/>
            </a:lvl6pPr>
            <a:lvl7pPr marL="2057523" indent="0">
              <a:buNone/>
              <a:defRPr sz="750"/>
            </a:lvl7pPr>
            <a:lvl8pPr marL="2400444" indent="0">
              <a:buNone/>
              <a:defRPr sz="750"/>
            </a:lvl8pPr>
            <a:lvl9pPr marL="274336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3725-B929-40F8-B00A-365893291AD4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2AF2-B0EC-4E9E-929A-037E20DC0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76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D4AC20D-E08C-4E4C-9C78-C512F427CE7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5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track``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18" indent="0" algn="ctr">
              <a:buNone/>
              <a:defRPr sz="2000"/>
            </a:lvl2pPr>
            <a:lvl3pPr marL="914436" indent="0" algn="ctr">
              <a:buNone/>
              <a:defRPr sz="1800"/>
            </a:lvl3pPr>
            <a:lvl4pPr marL="1371655" indent="0" algn="ctr">
              <a:buNone/>
              <a:defRPr sz="1600"/>
            </a:lvl4pPr>
            <a:lvl5pPr marL="1828874" indent="0" algn="ctr">
              <a:buNone/>
              <a:defRPr sz="1600"/>
            </a:lvl5pPr>
            <a:lvl6pPr marL="2286091" indent="0" algn="ctr">
              <a:buNone/>
              <a:defRPr sz="1600"/>
            </a:lvl6pPr>
            <a:lvl7pPr marL="2743310" indent="0" algn="ctr">
              <a:buNone/>
              <a:defRPr sz="1600"/>
            </a:lvl7pPr>
            <a:lvl8pPr marL="3200528" indent="0" algn="ctr">
              <a:buNone/>
              <a:defRPr sz="1600"/>
            </a:lvl8pPr>
            <a:lvl9pPr marL="36577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7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22399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06A835DC-48C8-E946-D96C-47F0B15521C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6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84" indent="-326584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5439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585B04-D39F-4621-B4F7-6113BEED1F3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3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7" y="1934586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36" marR="0" indent="0" algn="l" defTabSz="91447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36" indent="0" algn="ctr">
              <a:buNone/>
              <a:defRPr sz="2000"/>
            </a:lvl2pPr>
            <a:lvl3pPr marL="914473" indent="0" algn="ctr">
              <a:buNone/>
              <a:defRPr sz="1800"/>
            </a:lvl3pPr>
            <a:lvl4pPr marL="1371710" indent="0" algn="ctr">
              <a:buNone/>
              <a:defRPr sz="1600"/>
            </a:lvl4pPr>
            <a:lvl5pPr marL="1828947" indent="0" algn="ctr">
              <a:buNone/>
              <a:defRPr sz="1600"/>
            </a:lvl5pPr>
            <a:lvl6pPr marL="2286181" indent="0" algn="ctr">
              <a:buNone/>
              <a:defRPr sz="1600"/>
            </a:lvl6pPr>
            <a:lvl7pPr marL="2743420" indent="0" algn="ctr">
              <a:buNone/>
              <a:defRPr sz="1600"/>
            </a:lvl7pPr>
            <a:lvl8pPr marL="3200656" indent="0" algn="ctr">
              <a:buNone/>
              <a:defRPr sz="1600"/>
            </a:lvl8pPr>
            <a:lvl9pPr marL="36578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97927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9D20B449-22C5-4D53-BACA-4E5B0BCA8E2A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3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0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8" indent="-24494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749638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Heading + Bullets">
  <p:cSld name="9_Heading + Bulle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2"/>
          <p:cNvSpPr txBox="1">
            <a:spLocks noGrp="1"/>
          </p:cNvSpPr>
          <p:nvPr>
            <p:ph type="body" idx="1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326578" marR="0" lvl="0" indent="-16328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900"/>
              <a:buFont typeface="Arial"/>
              <a:buNone/>
              <a:defRPr sz="643" b="0" i="0" u="none" strike="noStrike" cap="none">
                <a:solidFill>
                  <a:srgbClr val="BFBFB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53156" marR="0" lvl="1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79734" marR="0" lvl="2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 sz="1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06312" marR="0" lvl="3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890" marR="0" lvl="4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59468" marR="0" lvl="5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6046" marR="0" lvl="6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2624" marR="0" lvl="7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39202" marR="0" lvl="8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ctrTitle"/>
          </p:nvPr>
        </p:nvSpPr>
        <p:spPr>
          <a:xfrm>
            <a:off x="385845" y="970061"/>
            <a:ext cx="6662655" cy="683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sz="1714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body" idx="2"/>
          </p:nvPr>
        </p:nvSpPr>
        <p:spPr>
          <a:xfrm>
            <a:off x="386783" y="1961497"/>
            <a:ext cx="6661716" cy="3812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78" marR="0" lvl="0" indent="-27214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TR"/>
              <a:buChar char="—"/>
              <a:defRPr sz="1714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53156" marR="0" lvl="1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79734" marR="0" lvl="2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 sz="1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06312" marR="0" lvl="3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890" marR="0" lvl="4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59468" marR="0" lvl="5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6046" marR="0" lvl="6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2624" marR="0" lvl="7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39202" marR="0" lvl="8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3"/>
          </p:nvPr>
        </p:nvSpPr>
        <p:spPr>
          <a:xfrm>
            <a:off x="2939143" y="388507"/>
            <a:ext cx="5817579" cy="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78" marR="0" lvl="0" indent="-163289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89898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53156" marR="0" lvl="1" indent="-3156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79734" marR="0" lvl="2" indent="-2902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06312" marR="0" lvl="3" indent="-277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890" marR="0" lvl="4" indent="-277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59468" marR="0" lvl="5" indent="-277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6046" marR="0" lvl="6" indent="-277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2624" marR="0" lvl="7" indent="-277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39202" marR="0" lvl="8" indent="-277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369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19727" y="373380"/>
            <a:ext cx="4547754" cy="488825"/>
          </a:xfrm>
        </p:spPr>
        <p:txBody>
          <a:bodyPr lIns="0" tIns="0" rIns="0" bIns="0"/>
          <a:lstStyle>
            <a:lvl1pPr>
              <a:defRPr sz="3176" b="1" i="0">
                <a:solidFill>
                  <a:srgbClr val="6FAC4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85501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D4AC20D-E08C-4E4C-9C78-C512F427CE7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5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18" indent="0" algn="ctr">
              <a:buNone/>
              <a:defRPr sz="2000"/>
            </a:lvl2pPr>
            <a:lvl3pPr marL="914436" indent="0" algn="ctr">
              <a:buNone/>
              <a:defRPr sz="1800"/>
            </a:lvl3pPr>
            <a:lvl4pPr marL="1371655" indent="0" algn="ctr">
              <a:buNone/>
              <a:defRPr sz="1600"/>
            </a:lvl4pPr>
            <a:lvl5pPr marL="1828874" indent="0" algn="ctr">
              <a:buNone/>
              <a:defRPr sz="1600"/>
            </a:lvl5pPr>
            <a:lvl6pPr marL="2286091" indent="0" algn="ctr">
              <a:buNone/>
              <a:defRPr sz="1600"/>
            </a:lvl6pPr>
            <a:lvl7pPr marL="2743310" indent="0" algn="ctr">
              <a:buNone/>
              <a:defRPr sz="1600"/>
            </a:lvl7pPr>
            <a:lvl8pPr marL="3200528" indent="0" algn="ctr">
              <a:buNone/>
              <a:defRPr sz="1600"/>
            </a:lvl8pPr>
            <a:lvl9pPr marL="36577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7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305454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 not remove" hidden="1">
            <a:extLst>
              <a:ext uri="{FF2B5EF4-FFF2-40B4-BE49-F238E27FC236}">
                <a16:creationId xmlns:a16="http://schemas.microsoft.com/office/drawing/2014/main" id="{C6F148A0-73E2-8562-3B5C-2C0A15B3CBD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6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8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8" indent="-24493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1289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AFA18A-C2F7-4A9E-B854-C8FC969B536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075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7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3" indent="-24493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3432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 not remove" hidden="1">
            <a:extLst>
              <a:ext uri="{FF2B5EF4-FFF2-40B4-BE49-F238E27FC236}">
                <a16:creationId xmlns:a16="http://schemas.microsoft.com/office/drawing/2014/main" id="{85D15967-5FBD-4E4C-9067-00FFEE23DB6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6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84" indent="-326584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809846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">
  <p:cSld name="2_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8"/>
          <p:cNvSpPr txBox="1">
            <a:spLocks noGrp="1"/>
          </p:cNvSpPr>
          <p:nvPr>
            <p:ph type="body" idx="1"/>
          </p:nvPr>
        </p:nvSpPr>
        <p:spPr>
          <a:xfrm>
            <a:off x="334134" y="1112631"/>
            <a:ext cx="6627600" cy="409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91" marR="0" lvl="0" indent="-163296" algn="l" rtl="0">
              <a:lnSpc>
                <a:spcPct val="94117"/>
              </a:lnSpc>
              <a:spcBef>
                <a:spcPts val="1000"/>
              </a:spcBef>
              <a:spcAft>
                <a:spcPts val="0"/>
              </a:spcAft>
              <a:buClr>
                <a:srgbClr val="02A8DA"/>
              </a:buClr>
              <a:buSzPts val="8500"/>
              <a:buFont typeface="Arial"/>
              <a:buNone/>
              <a:defRPr sz="6072" b="0" i="0" u="none" strike="noStrike" cap="none">
                <a:solidFill>
                  <a:srgbClr val="02A8D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53182" marR="0" lvl="1" indent="-39009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A8DA"/>
              </a:buClr>
              <a:buSzPts val="5000"/>
              <a:buFont typeface="Arial"/>
              <a:buChar char="•"/>
              <a:defRPr sz="3572" b="0" i="0" u="none" strike="noStrike" cap="none">
                <a:solidFill>
                  <a:srgbClr val="02A8D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79774" marR="0" lvl="2" indent="-39009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A8DA"/>
              </a:buClr>
              <a:buSzPts val="5000"/>
              <a:buFont typeface="Arial"/>
              <a:buChar char="•"/>
              <a:defRPr sz="3572" b="0" i="0" u="none" strike="noStrike" cap="none">
                <a:solidFill>
                  <a:srgbClr val="02A8D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06364" marR="0" lvl="3" indent="-39009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A8DA"/>
              </a:buClr>
              <a:buSzPts val="5000"/>
              <a:buFont typeface="Arial"/>
              <a:buChar char="•"/>
              <a:defRPr sz="3572" b="0" i="0" u="none" strike="noStrike" cap="none">
                <a:solidFill>
                  <a:srgbClr val="02A8D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32956" marR="0" lvl="4" indent="-39009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A8DA"/>
              </a:buClr>
              <a:buSzPts val="5000"/>
              <a:buFont typeface="Arial"/>
              <a:buChar char="•"/>
              <a:defRPr sz="3572" b="0" i="0" u="none" strike="noStrike" cap="none">
                <a:solidFill>
                  <a:srgbClr val="02A8D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959546" marR="0" lvl="5" indent="-27760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6136" marR="0" lvl="6" indent="-27760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2729" marR="0" lvl="7" indent="-27760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39319" marR="0" lvl="8" indent="-27760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8"/>
          <p:cNvSpPr txBox="1">
            <a:spLocks noGrp="1"/>
          </p:cNvSpPr>
          <p:nvPr>
            <p:ph type="body" idx="2"/>
          </p:nvPr>
        </p:nvSpPr>
        <p:spPr>
          <a:xfrm>
            <a:off x="382101" y="5495542"/>
            <a:ext cx="8374623" cy="100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326591" marR="0" lvl="0" indent="-16329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8DA"/>
              </a:buClr>
              <a:buSzPts val="1600"/>
              <a:buFont typeface="Arial"/>
              <a:buNone/>
              <a:defRPr sz="1143" b="0" i="0" u="none" strike="noStrike" cap="none">
                <a:solidFill>
                  <a:srgbClr val="00A8D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53182" marR="0" lvl="1" indent="-1632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79774" marR="0" lvl="2" indent="-1632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 sz="1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06364" marR="0" lvl="3" indent="-1632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956" marR="0" lvl="4" indent="-1632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59546" marR="0" lvl="5" indent="-1632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6136" marR="0" lvl="6" indent="-1632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2729" marR="0" lvl="7" indent="-1632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39319" marR="0" lvl="8" indent="-1632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944620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6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5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8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5273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D4AC20D-E08C-4E4C-9C78-C512F427CE7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3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8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07" indent="0" algn="ctr">
              <a:buNone/>
              <a:defRPr sz="2000"/>
            </a:lvl2pPr>
            <a:lvl3pPr marL="914413" indent="0" algn="ctr">
              <a:buNone/>
              <a:defRPr sz="1800"/>
            </a:lvl3pPr>
            <a:lvl4pPr marL="1371620" indent="0" algn="ctr">
              <a:buNone/>
              <a:defRPr sz="1600"/>
            </a:lvl4pPr>
            <a:lvl5pPr marL="1828827" indent="0" algn="ctr">
              <a:buNone/>
              <a:defRPr sz="1600"/>
            </a:lvl5pPr>
            <a:lvl6pPr marL="2286035" indent="0" algn="ctr">
              <a:buNone/>
              <a:defRPr sz="1600"/>
            </a:lvl6pPr>
            <a:lvl7pPr marL="2743241" indent="0" algn="ctr">
              <a:buNone/>
              <a:defRPr sz="1600"/>
            </a:lvl7pPr>
            <a:lvl8pPr marL="3200448" indent="0" algn="ctr">
              <a:buNone/>
              <a:defRPr sz="1600"/>
            </a:lvl8pPr>
            <a:lvl9pPr marL="36576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498109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765BE2E-9E5B-4C2B-A331-A1D680269782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3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7" y="1934585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07" marR="0" indent="0" algn="l" defTabSz="91441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07" indent="0" algn="ctr">
              <a:buNone/>
              <a:defRPr sz="2000"/>
            </a:lvl2pPr>
            <a:lvl3pPr marL="914413" indent="0" algn="ctr">
              <a:buNone/>
              <a:defRPr sz="1800"/>
            </a:lvl3pPr>
            <a:lvl4pPr marL="1371620" indent="0" algn="ctr">
              <a:buNone/>
              <a:defRPr sz="1600"/>
            </a:lvl4pPr>
            <a:lvl5pPr marL="1828827" indent="0" algn="ctr">
              <a:buNone/>
              <a:defRPr sz="1600"/>
            </a:lvl5pPr>
            <a:lvl6pPr marL="2286035" indent="0" algn="ctr">
              <a:buNone/>
              <a:defRPr sz="1600"/>
            </a:lvl6pPr>
            <a:lvl7pPr marL="2743241" indent="0" algn="ctr">
              <a:buNone/>
              <a:defRPr sz="1600"/>
            </a:lvl7pPr>
            <a:lvl8pPr marL="3200448" indent="0" algn="ctr">
              <a:buNone/>
              <a:defRPr sz="1600"/>
            </a:lvl8pPr>
            <a:lvl9pPr marL="36576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14220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0507F031-C61E-43CC-9C87-5141C07910B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3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8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07" indent="0" algn="ctr">
              <a:buNone/>
              <a:defRPr sz="2000"/>
            </a:lvl2pPr>
            <a:lvl3pPr marL="914413" indent="0" algn="ctr">
              <a:buNone/>
              <a:defRPr sz="1800"/>
            </a:lvl3pPr>
            <a:lvl4pPr marL="1371620" indent="0" algn="ctr">
              <a:buNone/>
              <a:defRPr sz="1600"/>
            </a:lvl4pPr>
            <a:lvl5pPr marL="1828827" indent="0" algn="ctr">
              <a:buNone/>
              <a:defRPr sz="1600"/>
            </a:lvl5pPr>
            <a:lvl6pPr marL="2286035" indent="0" algn="ctr">
              <a:buNone/>
              <a:defRPr sz="1600"/>
            </a:lvl6pPr>
            <a:lvl7pPr marL="2743241" indent="0" algn="ctr">
              <a:buNone/>
              <a:defRPr sz="1600"/>
            </a:lvl7pPr>
            <a:lvl8pPr marL="3200448" indent="0" algn="ctr">
              <a:buNone/>
              <a:defRPr sz="1600"/>
            </a:lvl8pPr>
            <a:lvl9pPr marL="36576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027975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6A0AB329-C06D-9AAC-DBD9-062907001F8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3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70062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4" y="1961500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3" indent="-24493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306975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4A43663B-A871-4B3A-9DFD-B70CFC57C78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3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70062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4" y="1961500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3" indent="-24493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511162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 not remove" hidden="1">
            <a:extLst>
              <a:ext uri="{FF2B5EF4-FFF2-40B4-BE49-F238E27FC236}">
                <a16:creationId xmlns:a16="http://schemas.microsoft.com/office/drawing/2014/main" id="{C6F148A0-73E2-8562-3B5C-2C0A15B3CBD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3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70062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4" y="1961500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3" indent="-24493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5654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FA92E24D-314D-4B65-B444-DFC5939C6AF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3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8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07" indent="0" algn="ctr">
              <a:buNone/>
              <a:defRPr sz="2000"/>
            </a:lvl2pPr>
            <a:lvl3pPr marL="914413" indent="0" algn="ctr">
              <a:buNone/>
              <a:defRPr sz="1800"/>
            </a:lvl3pPr>
            <a:lvl4pPr marL="1371620" indent="0" algn="ctr">
              <a:buNone/>
              <a:defRPr sz="1600"/>
            </a:lvl4pPr>
            <a:lvl5pPr marL="1828827" indent="0" algn="ctr">
              <a:buNone/>
              <a:defRPr sz="1600"/>
            </a:lvl5pPr>
            <a:lvl6pPr marL="2286035" indent="0" algn="ctr">
              <a:buNone/>
              <a:defRPr sz="1600"/>
            </a:lvl6pPr>
            <a:lvl7pPr marL="2743241" indent="0" algn="ctr">
              <a:buNone/>
              <a:defRPr sz="1600"/>
            </a:lvl7pPr>
            <a:lvl8pPr marL="3200448" indent="0" algn="ctr">
              <a:buNone/>
              <a:defRPr sz="1600"/>
            </a:lvl8pPr>
            <a:lvl9pPr marL="36576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01606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DB6EEA3F-0EAE-4EFF-9F69-426672C665C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6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27" indent="0" algn="ctr">
              <a:buNone/>
              <a:defRPr sz="2000"/>
            </a:lvl2pPr>
            <a:lvl3pPr marL="914454" indent="0" algn="ctr">
              <a:buNone/>
              <a:defRPr sz="1800"/>
            </a:lvl3pPr>
            <a:lvl4pPr marL="1371682" indent="0" algn="ctr">
              <a:buNone/>
              <a:defRPr sz="1600"/>
            </a:lvl4pPr>
            <a:lvl5pPr marL="1828911" indent="0" algn="ctr">
              <a:buNone/>
              <a:defRPr sz="1600"/>
            </a:lvl5pPr>
            <a:lvl6pPr marL="2286136" indent="0" algn="ctr">
              <a:buNone/>
              <a:defRPr sz="1600"/>
            </a:lvl6pPr>
            <a:lvl7pPr marL="2743365" indent="0" algn="ctr">
              <a:buNone/>
              <a:defRPr sz="1600"/>
            </a:lvl7pPr>
            <a:lvl8pPr marL="3200592" indent="0" algn="ctr">
              <a:buNone/>
              <a:defRPr sz="1600"/>
            </a:lvl8pPr>
            <a:lvl9pPr marL="36578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7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807035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2FBE22EE-31C5-436D-A5E0-A41778AEB77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3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7" y="1934585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07" marR="0" indent="0" algn="l" defTabSz="91441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07" indent="0" algn="ctr">
              <a:buNone/>
              <a:defRPr sz="2000"/>
            </a:lvl2pPr>
            <a:lvl3pPr marL="914413" indent="0" algn="ctr">
              <a:buNone/>
              <a:defRPr sz="1800"/>
            </a:lvl3pPr>
            <a:lvl4pPr marL="1371620" indent="0" algn="ctr">
              <a:buNone/>
              <a:defRPr sz="1600"/>
            </a:lvl4pPr>
            <a:lvl5pPr marL="1828827" indent="0" algn="ctr">
              <a:buNone/>
              <a:defRPr sz="1600"/>
            </a:lvl5pPr>
            <a:lvl6pPr marL="2286035" indent="0" algn="ctr">
              <a:buNone/>
              <a:defRPr sz="1600"/>
            </a:lvl6pPr>
            <a:lvl7pPr marL="2743241" indent="0" algn="ctr">
              <a:buNone/>
              <a:defRPr sz="1600"/>
            </a:lvl7pPr>
            <a:lvl8pPr marL="3200448" indent="0" algn="ctr">
              <a:buNone/>
              <a:defRPr sz="1600"/>
            </a:lvl8pPr>
            <a:lvl9pPr marL="36576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7873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 not remove" hidden="1">
            <a:extLst>
              <a:ext uri="{FF2B5EF4-FFF2-40B4-BE49-F238E27FC236}">
                <a16:creationId xmlns:a16="http://schemas.microsoft.com/office/drawing/2014/main" id="{85D15967-5FBD-4E4C-9067-00FFEE23DB6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3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7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77" indent="-326577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508122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DAEDCAA8-F65D-473B-BBAF-D2F4BCC31EA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3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7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77" indent="-326577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614396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2098" y="967703"/>
            <a:ext cx="6666402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46715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07" indent="0" algn="ctr">
              <a:buNone/>
              <a:defRPr sz="2000"/>
            </a:lvl2pPr>
            <a:lvl3pPr marL="914413" indent="0" algn="ctr">
              <a:buNone/>
              <a:defRPr sz="1800"/>
            </a:lvl3pPr>
            <a:lvl4pPr marL="1371620" indent="0" algn="ctr">
              <a:buNone/>
              <a:defRPr sz="1600"/>
            </a:lvl4pPr>
            <a:lvl5pPr marL="1828827" indent="0" algn="ctr">
              <a:buNone/>
              <a:defRPr sz="1600"/>
            </a:lvl5pPr>
            <a:lvl6pPr marL="2286035" indent="0" algn="ctr">
              <a:buNone/>
              <a:defRPr sz="1600"/>
            </a:lvl6pPr>
            <a:lvl7pPr marL="2743241" indent="0" algn="ctr">
              <a:buNone/>
              <a:defRPr sz="1600"/>
            </a:lvl7pPr>
            <a:lvl8pPr marL="3200448" indent="0" algn="ctr">
              <a:buNone/>
              <a:defRPr sz="1600"/>
            </a:lvl8pPr>
            <a:lvl9pPr marL="36576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5D53FA-F8BD-EB42-9ABA-0A28C77D1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B370C08-AEEF-2646-9156-712B3C0E24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318392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eading + Body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BED48505-51A7-477B-B2D4-1B9659456D3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3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0066" y="968248"/>
            <a:ext cx="6668437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Our continuous improvement is a result of our 3x Approach, which has been tested and refined for over 15 years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 numCol="2" spcCol="27432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07" indent="0" algn="ctr">
              <a:buNone/>
              <a:defRPr sz="2000"/>
            </a:lvl2pPr>
            <a:lvl3pPr marL="914413" indent="0" algn="ctr">
              <a:buNone/>
              <a:defRPr sz="1800"/>
            </a:lvl3pPr>
            <a:lvl4pPr marL="1371620" indent="0" algn="ctr">
              <a:buNone/>
              <a:defRPr sz="1600"/>
            </a:lvl4pPr>
            <a:lvl5pPr marL="1828827" indent="0" algn="ctr">
              <a:buNone/>
              <a:defRPr sz="1600"/>
            </a:lvl5pPr>
            <a:lvl6pPr marL="2286035" indent="0" algn="ctr">
              <a:buNone/>
              <a:defRPr sz="1600"/>
            </a:lvl6pPr>
            <a:lvl7pPr marL="2743241" indent="0" algn="ctr">
              <a:buNone/>
              <a:defRPr sz="1600"/>
            </a:lvl7pPr>
            <a:lvl8pPr marL="3200448" indent="0" algn="ctr">
              <a:buNone/>
              <a:defRPr sz="1600"/>
            </a:lvl8pPr>
            <a:lvl9pPr marL="3657655" indent="0" algn="ctr">
              <a:buNone/>
              <a:defRPr sz="1600"/>
            </a:lvl9pPr>
          </a:lstStyle>
          <a:p>
            <a:r>
              <a:rPr lang="en-US"/>
              <a:t>Example Title</a:t>
            </a:r>
          </a:p>
          <a:p>
            <a:r>
              <a:rPr lang="en-US"/>
              <a:t>Example Title 2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C0CAA1C-C321-1C46-9678-97D0E02EED3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82100" y="2167861"/>
            <a:ext cx="4108259" cy="3234343"/>
          </a:xfrm>
          <a:prstGeom prst="rect">
            <a:avLst/>
          </a:prstGeom>
        </p:spPr>
        <p:txBody>
          <a:bodyPr lIns="0" tIns="0" rIns="0" bIns="0"/>
          <a:lstStyle>
            <a:lvl1pPr marL="326577" indent="-326577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F9A500C-D54B-DD45-9CD5-2E79CC162C63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68820" y="2167861"/>
            <a:ext cx="4087904" cy="3234343"/>
          </a:xfrm>
          <a:prstGeom prst="rect">
            <a:avLst/>
          </a:prstGeom>
        </p:spPr>
        <p:txBody>
          <a:bodyPr lIns="0" tIns="0" rIns="0" bIns="0"/>
          <a:lstStyle>
            <a:lvl1pPr marL="326577" indent="-326577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D9AFAB4-A95D-8A4D-A995-B28E6C7753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39145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243232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A419FBA-CAE0-4A01-2CF9-46BDAFE4582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3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70062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4" y="1961500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3" indent="-24493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6611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D4AC20D-E08C-4E4C-9C78-C512F427CE7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8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16" indent="0" algn="ctr">
              <a:buNone/>
              <a:defRPr sz="2000"/>
            </a:lvl2pPr>
            <a:lvl3pPr marL="914431" indent="0" algn="ctr">
              <a:buNone/>
              <a:defRPr sz="1800"/>
            </a:lvl3pPr>
            <a:lvl4pPr marL="1371647" indent="0" algn="ctr">
              <a:buNone/>
              <a:defRPr sz="1600"/>
            </a:lvl4pPr>
            <a:lvl5pPr marL="1828864" indent="0" algn="ctr">
              <a:buNone/>
              <a:defRPr sz="1600"/>
            </a:lvl5pPr>
            <a:lvl6pPr marL="2286080" indent="0" algn="ctr">
              <a:buNone/>
              <a:defRPr sz="1600"/>
            </a:lvl6pPr>
            <a:lvl7pPr marL="2743296" indent="0" algn="ctr">
              <a:buNone/>
              <a:defRPr sz="1600"/>
            </a:lvl7pPr>
            <a:lvl8pPr marL="3200512" indent="0" algn="ctr">
              <a:buNone/>
              <a:defRPr sz="1600"/>
            </a:lvl8pPr>
            <a:lvl9pPr marL="365772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0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577095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765BE2E-9E5B-4C2B-A331-A1D680269782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0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7" y="1934588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16" marR="0" indent="0" algn="l" defTabSz="914431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3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16" indent="0" algn="ctr">
              <a:buNone/>
              <a:defRPr sz="2000"/>
            </a:lvl2pPr>
            <a:lvl3pPr marL="914431" indent="0" algn="ctr">
              <a:buNone/>
              <a:defRPr sz="1800"/>
            </a:lvl3pPr>
            <a:lvl4pPr marL="1371647" indent="0" algn="ctr">
              <a:buNone/>
              <a:defRPr sz="1600"/>
            </a:lvl4pPr>
            <a:lvl5pPr marL="1828864" indent="0" algn="ctr">
              <a:buNone/>
              <a:defRPr sz="1600"/>
            </a:lvl5pPr>
            <a:lvl6pPr marL="2286080" indent="0" algn="ctr">
              <a:buNone/>
              <a:defRPr sz="1600"/>
            </a:lvl6pPr>
            <a:lvl7pPr marL="2743296" indent="0" algn="ctr">
              <a:buNone/>
              <a:defRPr sz="1600"/>
            </a:lvl7pPr>
            <a:lvl8pPr marL="3200512" indent="0" algn="ctr">
              <a:buNone/>
              <a:defRPr sz="1600"/>
            </a:lvl8pPr>
            <a:lvl9pPr marL="365772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39084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0507F031-C61E-43CC-9C87-5141C07910B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8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16" indent="0" algn="ctr">
              <a:buNone/>
              <a:defRPr sz="2000"/>
            </a:lvl2pPr>
            <a:lvl3pPr marL="914431" indent="0" algn="ctr">
              <a:buNone/>
              <a:defRPr sz="1800"/>
            </a:lvl3pPr>
            <a:lvl4pPr marL="1371647" indent="0" algn="ctr">
              <a:buNone/>
              <a:defRPr sz="1600"/>
            </a:lvl4pPr>
            <a:lvl5pPr marL="1828864" indent="0" algn="ctr">
              <a:buNone/>
              <a:defRPr sz="1600"/>
            </a:lvl5pPr>
            <a:lvl6pPr marL="2286080" indent="0" algn="ctr">
              <a:buNone/>
              <a:defRPr sz="1600"/>
            </a:lvl6pPr>
            <a:lvl7pPr marL="2743296" indent="0" algn="ctr">
              <a:buNone/>
              <a:defRPr sz="1600"/>
            </a:lvl7pPr>
            <a:lvl8pPr marL="3200512" indent="0" algn="ctr">
              <a:buNone/>
              <a:defRPr sz="1600"/>
            </a:lvl8pPr>
            <a:lvl9pPr marL="365772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0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418479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6A0AB329-C06D-9AAC-DBD9-062907001F8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0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1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7" indent="-244937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0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582658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585B04-D39F-4621-B4F7-6113BEED1F3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6" y="1934585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27" marR="0" indent="0" algn="l" defTabSz="9144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27" indent="0" algn="ctr">
              <a:buNone/>
              <a:defRPr sz="2000"/>
            </a:lvl2pPr>
            <a:lvl3pPr marL="914454" indent="0" algn="ctr">
              <a:buNone/>
              <a:defRPr sz="1800"/>
            </a:lvl3pPr>
            <a:lvl4pPr marL="1371682" indent="0" algn="ctr">
              <a:buNone/>
              <a:defRPr sz="1600"/>
            </a:lvl4pPr>
            <a:lvl5pPr marL="1828911" indent="0" algn="ctr">
              <a:buNone/>
              <a:defRPr sz="1600"/>
            </a:lvl5pPr>
            <a:lvl6pPr marL="2286136" indent="0" algn="ctr">
              <a:buNone/>
              <a:defRPr sz="1600"/>
            </a:lvl6pPr>
            <a:lvl7pPr marL="2743365" indent="0" algn="ctr">
              <a:buNone/>
              <a:defRPr sz="1600"/>
            </a:lvl7pPr>
            <a:lvl8pPr marL="3200592" indent="0" algn="ctr">
              <a:buNone/>
              <a:defRPr sz="1600"/>
            </a:lvl8pPr>
            <a:lvl9pPr marL="36578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19302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 not remove" hidden="1">
            <a:extLst>
              <a:ext uri="{FF2B5EF4-FFF2-40B4-BE49-F238E27FC236}">
                <a16:creationId xmlns:a16="http://schemas.microsoft.com/office/drawing/2014/main" id="{C6F148A0-73E2-8562-3B5C-2C0A15B3CBD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0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1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7" indent="-244937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0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5653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FA92E24D-314D-4B65-B444-DFC5939C6AF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8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16" indent="0" algn="ctr">
              <a:buNone/>
              <a:defRPr sz="2000"/>
            </a:lvl2pPr>
            <a:lvl3pPr marL="914431" indent="0" algn="ctr">
              <a:buNone/>
              <a:defRPr sz="1800"/>
            </a:lvl3pPr>
            <a:lvl4pPr marL="1371647" indent="0" algn="ctr">
              <a:buNone/>
              <a:defRPr sz="1600"/>
            </a:lvl4pPr>
            <a:lvl5pPr marL="1828864" indent="0" algn="ctr">
              <a:buNone/>
              <a:defRPr sz="1600"/>
            </a:lvl5pPr>
            <a:lvl6pPr marL="2286080" indent="0" algn="ctr">
              <a:buNone/>
              <a:defRPr sz="1600"/>
            </a:lvl6pPr>
            <a:lvl7pPr marL="2743296" indent="0" algn="ctr">
              <a:buNone/>
              <a:defRPr sz="1600"/>
            </a:lvl7pPr>
            <a:lvl8pPr marL="3200512" indent="0" algn="ctr">
              <a:buNone/>
              <a:defRPr sz="1600"/>
            </a:lvl8pPr>
            <a:lvl9pPr marL="365772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0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83095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19C62679-BBA3-422D-8D2E-FC333A43783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0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1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7" indent="-244937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0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16246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AFA18A-C2F7-4A9E-B854-C8FC969B536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0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079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1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7" indent="-244937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0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3962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2FBE22EE-31C5-436D-A5E0-A41778AEB77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0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7" y="1934588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16" marR="0" indent="0" algn="l" defTabSz="914431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3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16" indent="0" algn="ctr">
              <a:buNone/>
              <a:defRPr sz="2000"/>
            </a:lvl2pPr>
            <a:lvl3pPr marL="914431" indent="0" algn="ctr">
              <a:buNone/>
              <a:defRPr sz="1800"/>
            </a:lvl3pPr>
            <a:lvl4pPr marL="1371647" indent="0" algn="ctr">
              <a:buNone/>
              <a:defRPr sz="1600"/>
            </a:lvl4pPr>
            <a:lvl5pPr marL="1828864" indent="0" algn="ctr">
              <a:buNone/>
              <a:defRPr sz="1600"/>
            </a:lvl5pPr>
            <a:lvl6pPr marL="2286080" indent="0" algn="ctr">
              <a:buNone/>
              <a:defRPr sz="1600"/>
            </a:lvl6pPr>
            <a:lvl7pPr marL="2743296" indent="0" algn="ctr">
              <a:buNone/>
              <a:defRPr sz="1600"/>
            </a:lvl7pPr>
            <a:lvl8pPr marL="3200512" indent="0" algn="ctr">
              <a:buNone/>
              <a:defRPr sz="1600"/>
            </a:lvl8pPr>
            <a:lvl9pPr marL="365772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26399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 not remove" hidden="1">
            <a:extLst>
              <a:ext uri="{FF2B5EF4-FFF2-40B4-BE49-F238E27FC236}">
                <a16:creationId xmlns:a16="http://schemas.microsoft.com/office/drawing/2014/main" id="{85D15967-5FBD-4E4C-9067-00FFEE23DB6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7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84" indent="-326584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0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0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239573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DAEDCAA8-F65D-473B-BBAF-D2F4BCC31EA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7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84" indent="-326584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0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0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898851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2103" y="967705"/>
            <a:ext cx="6666401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46715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16" indent="0" algn="ctr">
              <a:buNone/>
              <a:defRPr sz="2000"/>
            </a:lvl2pPr>
            <a:lvl3pPr marL="914431" indent="0" algn="ctr">
              <a:buNone/>
              <a:defRPr sz="1800"/>
            </a:lvl3pPr>
            <a:lvl4pPr marL="1371647" indent="0" algn="ctr">
              <a:buNone/>
              <a:defRPr sz="1600"/>
            </a:lvl4pPr>
            <a:lvl5pPr marL="1828864" indent="0" algn="ctr">
              <a:buNone/>
              <a:defRPr sz="1600"/>
            </a:lvl5pPr>
            <a:lvl6pPr marL="2286080" indent="0" algn="ctr">
              <a:buNone/>
              <a:defRPr sz="1600"/>
            </a:lvl6pPr>
            <a:lvl7pPr marL="2743296" indent="0" algn="ctr">
              <a:buNone/>
              <a:defRPr sz="1600"/>
            </a:lvl7pPr>
            <a:lvl8pPr marL="3200512" indent="0" algn="ctr">
              <a:buNone/>
              <a:defRPr sz="1600"/>
            </a:lvl8pPr>
            <a:lvl9pPr marL="365772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5D53FA-F8BD-EB42-9ABA-0A28C77D1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0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B370C08-AEEF-2646-9156-712B3C0E24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678118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eading + Body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BED48505-51A7-477B-B2D4-1B9659456D3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0066" y="968248"/>
            <a:ext cx="6668437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Our continuous improvement is a result of our 3x Approach, which has been tested and refined for over 15 years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 numCol="2" spcCol="27432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16" indent="0" algn="ctr">
              <a:buNone/>
              <a:defRPr sz="2000"/>
            </a:lvl2pPr>
            <a:lvl3pPr marL="914431" indent="0" algn="ctr">
              <a:buNone/>
              <a:defRPr sz="1800"/>
            </a:lvl3pPr>
            <a:lvl4pPr marL="1371647" indent="0" algn="ctr">
              <a:buNone/>
              <a:defRPr sz="1600"/>
            </a:lvl4pPr>
            <a:lvl5pPr marL="1828864" indent="0" algn="ctr">
              <a:buNone/>
              <a:defRPr sz="1600"/>
            </a:lvl5pPr>
            <a:lvl6pPr marL="2286080" indent="0" algn="ctr">
              <a:buNone/>
              <a:defRPr sz="1600"/>
            </a:lvl6pPr>
            <a:lvl7pPr marL="2743296" indent="0" algn="ctr">
              <a:buNone/>
              <a:defRPr sz="1600"/>
            </a:lvl7pPr>
            <a:lvl8pPr marL="3200512" indent="0" algn="ctr">
              <a:buNone/>
              <a:defRPr sz="1600"/>
            </a:lvl8pPr>
            <a:lvl9pPr marL="3657728" indent="0" algn="ctr">
              <a:buNone/>
              <a:defRPr sz="1600"/>
            </a:lvl9pPr>
          </a:lstStyle>
          <a:p>
            <a:r>
              <a:rPr lang="en-US"/>
              <a:t>Example Title</a:t>
            </a:r>
          </a:p>
          <a:p>
            <a:r>
              <a:rPr lang="en-US"/>
              <a:t>Example Title 2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0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C0CAA1C-C321-1C46-9678-97D0E02EED3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82102" y="2167861"/>
            <a:ext cx="4108259" cy="3234343"/>
          </a:xfrm>
          <a:prstGeom prst="rect">
            <a:avLst/>
          </a:prstGeom>
        </p:spPr>
        <p:txBody>
          <a:bodyPr lIns="0" tIns="0" rIns="0" bIns="0"/>
          <a:lstStyle>
            <a:lvl1pPr marL="326584" indent="-326584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0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F9A500C-D54B-DD45-9CD5-2E79CC162C63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68819" y="2167861"/>
            <a:ext cx="4087905" cy="3234343"/>
          </a:xfrm>
          <a:prstGeom prst="rect">
            <a:avLst/>
          </a:prstGeom>
        </p:spPr>
        <p:txBody>
          <a:bodyPr lIns="0" tIns="0" rIns="0" bIns="0"/>
          <a:lstStyle>
            <a:lvl1pPr marL="326584" indent="-326584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0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D9AFAB4-A95D-8A4D-A995-B28E6C7753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39145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394658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A419FBA-CAE0-4A01-2CF9-46BDAFE4582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0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1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7" indent="-244937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0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6938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0507F031-C61E-43CC-9C87-5141C07910B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6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27" indent="0" algn="ctr">
              <a:buNone/>
              <a:defRPr sz="2000"/>
            </a:lvl2pPr>
            <a:lvl3pPr marL="914454" indent="0" algn="ctr">
              <a:buNone/>
              <a:defRPr sz="1800"/>
            </a:lvl3pPr>
            <a:lvl4pPr marL="1371682" indent="0" algn="ctr">
              <a:buNone/>
              <a:defRPr sz="1600"/>
            </a:lvl4pPr>
            <a:lvl5pPr marL="1828911" indent="0" algn="ctr">
              <a:buNone/>
              <a:defRPr sz="1600"/>
            </a:lvl5pPr>
            <a:lvl6pPr marL="2286136" indent="0" algn="ctr">
              <a:buNone/>
              <a:defRPr sz="1600"/>
            </a:lvl6pPr>
            <a:lvl7pPr marL="2743365" indent="0" algn="ctr">
              <a:buNone/>
              <a:defRPr sz="1600"/>
            </a:lvl7pPr>
            <a:lvl8pPr marL="3200592" indent="0" algn="ctr">
              <a:buNone/>
              <a:defRPr sz="1600"/>
            </a:lvl8pPr>
            <a:lvl9pPr marL="36578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7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873553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D4AC20D-E08C-4E4C-9C78-C512F427CE7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9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36" indent="0" algn="ctr">
              <a:buNone/>
              <a:defRPr sz="2000"/>
            </a:lvl2pPr>
            <a:lvl3pPr marL="914473" indent="0" algn="ctr">
              <a:buNone/>
              <a:defRPr sz="1800"/>
            </a:lvl3pPr>
            <a:lvl4pPr marL="1371710" indent="0" algn="ctr">
              <a:buNone/>
              <a:defRPr sz="1600"/>
            </a:lvl4pPr>
            <a:lvl5pPr marL="1828947" indent="0" algn="ctr">
              <a:buNone/>
              <a:defRPr sz="1600"/>
            </a:lvl5pPr>
            <a:lvl6pPr marL="2286181" indent="0" algn="ctr">
              <a:buNone/>
              <a:defRPr sz="1600"/>
            </a:lvl6pPr>
            <a:lvl7pPr marL="2743420" indent="0" algn="ctr">
              <a:buNone/>
              <a:defRPr sz="1600"/>
            </a:lvl7pPr>
            <a:lvl8pPr marL="3200656" indent="0" algn="ctr">
              <a:buNone/>
              <a:defRPr sz="1600"/>
            </a:lvl8pPr>
            <a:lvl9pPr marL="36578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7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4106741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 not remove" hidden="1">
            <a:extLst>
              <a:ext uri="{FF2B5EF4-FFF2-40B4-BE49-F238E27FC236}">
                <a16:creationId xmlns:a16="http://schemas.microsoft.com/office/drawing/2014/main" id="{C6F148A0-73E2-8562-3B5C-2C0A15B3CBD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2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8" indent="-24494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2031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 not remove" hidden="1">
            <a:extLst>
              <a:ext uri="{FF2B5EF4-FFF2-40B4-BE49-F238E27FC236}">
                <a16:creationId xmlns:a16="http://schemas.microsoft.com/office/drawing/2014/main" id="{85D15967-5FBD-4E4C-9067-00FFEE23DB6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7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97" indent="-326597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7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480535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DB6EEA3F-0EAE-4EFF-9F69-426672C665C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6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50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45" indent="0" algn="ctr">
              <a:buNone/>
              <a:defRPr sz="2000"/>
            </a:lvl2pPr>
            <a:lvl3pPr marL="914491" indent="0" algn="ctr">
              <a:buNone/>
              <a:defRPr sz="1800"/>
            </a:lvl3pPr>
            <a:lvl4pPr marL="1371737" indent="0" algn="ctr">
              <a:buNone/>
              <a:defRPr sz="1600"/>
            </a:lvl4pPr>
            <a:lvl5pPr marL="1828984" indent="0" algn="ctr">
              <a:buNone/>
              <a:defRPr sz="1600"/>
            </a:lvl5pPr>
            <a:lvl6pPr marL="2286226" indent="0" algn="ctr">
              <a:buNone/>
              <a:defRPr sz="1600"/>
            </a:lvl6pPr>
            <a:lvl7pPr marL="2743475" indent="0" algn="ctr">
              <a:buNone/>
              <a:defRPr sz="1600"/>
            </a:lvl7pPr>
            <a:lvl8pPr marL="3200720" indent="0" algn="ctr">
              <a:buNone/>
              <a:defRPr sz="1600"/>
            </a:lvl8pPr>
            <a:lvl9pPr marL="36579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8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477203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19C62679-BBA3-422D-8D2E-FC333A43783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6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50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3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53" indent="-24495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8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212215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AFA18A-C2F7-4A9E-B854-C8FC969B536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6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079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3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53" indent="-24495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4814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FA92E24D-314D-4B65-B444-DFC5939C6AF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6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50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45" indent="0" algn="ctr">
              <a:buNone/>
              <a:defRPr sz="2000"/>
            </a:lvl2pPr>
            <a:lvl3pPr marL="914491" indent="0" algn="ctr">
              <a:buNone/>
              <a:defRPr sz="1800"/>
            </a:lvl3pPr>
            <a:lvl4pPr marL="1371737" indent="0" algn="ctr">
              <a:buNone/>
              <a:defRPr sz="1600"/>
            </a:lvl4pPr>
            <a:lvl5pPr marL="1828984" indent="0" algn="ctr">
              <a:buNone/>
              <a:defRPr sz="1600"/>
            </a:lvl5pPr>
            <a:lvl6pPr marL="2286226" indent="0" algn="ctr">
              <a:buNone/>
              <a:defRPr sz="1600"/>
            </a:lvl6pPr>
            <a:lvl7pPr marL="2743475" indent="0" algn="ctr">
              <a:buNone/>
              <a:defRPr sz="1600"/>
            </a:lvl7pPr>
            <a:lvl8pPr marL="3200720" indent="0" algn="ctr">
              <a:buNone/>
              <a:defRPr sz="1600"/>
            </a:lvl8pPr>
            <a:lvl9pPr marL="36579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8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136956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2FBE22EE-31C5-436D-A5E0-A41778AEB77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6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8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9" y="1934589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45" marR="0" indent="0" algn="l" defTabSz="914491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3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45" indent="0" algn="ctr">
              <a:buNone/>
              <a:defRPr sz="2000"/>
            </a:lvl2pPr>
            <a:lvl3pPr marL="914491" indent="0" algn="ctr">
              <a:buNone/>
              <a:defRPr sz="1800"/>
            </a:lvl3pPr>
            <a:lvl4pPr marL="1371737" indent="0" algn="ctr">
              <a:buNone/>
              <a:defRPr sz="1600"/>
            </a:lvl4pPr>
            <a:lvl5pPr marL="1828984" indent="0" algn="ctr">
              <a:buNone/>
              <a:defRPr sz="1600"/>
            </a:lvl5pPr>
            <a:lvl6pPr marL="2286226" indent="0" algn="ctr">
              <a:buNone/>
              <a:defRPr sz="1600"/>
            </a:lvl6pPr>
            <a:lvl7pPr marL="2743475" indent="0" algn="ctr">
              <a:buNone/>
              <a:defRPr sz="1600"/>
            </a:lvl7pPr>
            <a:lvl8pPr marL="3200720" indent="0" algn="ctr">
              <a:buNone/>
              <a:defRPr sz="1600"/>
            </a:lvl8pPr>
            <a:lvl9pPr marL="36579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7546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DAEDCAA8-F65D-473B-BBAF-D2F4BCC31EA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6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7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604" indent="-326604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8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121477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2104" y="967706"/>
            <a:ext cx="6666401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46715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45" indent="0" algn="ctr">
              <a:buNone/>
              <a:defRPr sz="2000"/>
            </a:lvl2pPr>
            <a:lvl3pPr marL="914491" indent="0" algn="ctr">
              <a:buNone/>
              <a:defRPr sz="1800"/>
            </a:lvl3pPr>
            <a:lvl4pPr marL="1371737" indent="0" algn="ctr">
              <a:buNone/>
              <a:defRPr sz="1600"/>
            </a:lvl4pPr>
            <a:lvl5pPr marL="1828984" indent="0" algn="ctr">
              <a:buNone/>
              <a:defRPr sz="1600"/>
            </a:lvl5pPr>
            <a:lvl6pPr marL="2286226" indent="0" algn="ctr">
              <a:buNone/>
              <a:defRPr sz="1600"/>
            </a:lvl6pPr>
            <a:lvl7pPr marL="2743475" indent="0" algn="ctr">
              <a:buNone/>
              <a:defRPr sz="1600"/>
            </a:lvl7pPr>
            <a:lvl8pPr marL="3200720" indent="0" algn="ctr">
              <a:buNone/>
              <a:defRPr sz="1600"/>
            </a:lvl8pPr>
            <a:lvl9pPr marL="36579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5D53FA-F8BD-EB42-9ABA-0A28C77D1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B370C08-AEEF-2646-9156-712B3C0E24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8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325702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19C62679-BBA3-422D-8D2E-FC333A43783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9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3" indent="-24494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199253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Heading + Body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BED48505-51A7-477B-B2D4-1B9659456D3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6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0066" y="968250"/>
            <a:ext cx="6668437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Our continuous improvement is a result of our 3x Approach, which has been tested and refined for over 15 years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 numCol="2" spcCol="27432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45" indent="0" algn="ctr">
              <a:buNone/>
              <a:defRPr sz="2000"/>
            </a:lvl2pPr>
            <a:lvl3pPr marL="914491" indent="0" algn="ctr">
              <a:buNone/>
              <a:defRPr sz="1800"/>
            </a:lvl3pPr>
            <a:lvl4pPr marL="1371737" indent="0" algn="ctr">
              <a:buNone/>
              <a:defRPr sz="1600"/>
            </a:lvl4pPr>
            <a:lvl5pPr marL="1828984" indent="0" algn="ctr">
              <a:buNone/>
              <a:defRPr sz="1600"/>
            </a:lvl5pPr>
            <a:lvl6pPr marL="2286226" indent="0" algn="ctr">
              <a:buNone/>
              <a:defRPr sz="1600"/>
            </a:lvl6pPr>
            <a:lvl7pPr marL="2743475" indent="0" algn="ctr">
              <a:buNone/>
              <a:defRPr sz="1600"/>
            </a:lvl7pPr>
            <a:lvl8pPr marL="3200720" indent="0" algn="ctr">
              <a:buNone/>
              <a:defRPr sz="1600"/>
            </a:lvl8pPr>
            <a:lvl9pPr marL="3657965" indent="0" algn="ctr">
              <a:buNone/>
              <a:defRPr sz="1600"/>
            </a:lvl9pPr>
          </a:lstStyle>
          <a:p>
            <a:r>
              <a:rPr lang="en-US"/>
              <a:t>Example Title</a:t>
            </a:r>
          </a:p>
          <a:p>
            <a:r>
              <a:rPr lang="en-US"/>
              <a:t>Example Title 2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C0CAA1C-C321-1C46-9678-97D0E02EED3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82103" y="2167861"/>
            <a:ext cx="4108259" cy="3234343"/>
          </a:xfrm>
          <a:prstGeom prst="rect">
            <a:avLst/>
          </a:prstGeom>
        </p:spPr>
        <p:txBody>
          <a:bodyPr lIns="0" tIns="0" rIns="0" bIns="0"/>
          <a:lstStyle>
            <a:lvl1pPr marL="326604" indent="-326604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F9A500C-D54B-DD45-9CD5-2E79CC162C63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68819" y="2167861"/>
            <a:ext cx="4087904" cy="3234343"/>
          </a:xfrm>
          <a:prstGeom prst="rect">
            <a:avLst/>
          </a:prstGeom>
        </p:spPr>
        <p:txBody>
          <a:bodyPr lIns="0" tIns="0" rIns="0" bIns="0"/>
          <a:lstStyle>
            <a:lvl1pPr marL="326604" indent="-326604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D9AFAB4-A95D-8A4D-A995-B28E6C7753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39148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567133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A419FBA-CAE0-4A01-2CF9-46BDAFE4582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6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50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3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53" indent="-24495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0309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AFA18A-C2F7-4A9E-B854-C8FC969B536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6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50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3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53" indent="-24495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809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35" indent="0">
              <a:buNone/>
              <a:defRPr sz="1050"/>
            </a:lvl2pPr>
            <a:lvl3pPr marL="685869" indent="0">
              <a:buNone/>
              <a:defRPr sz="900"/>
            </a:lvl3pPr>
            <a:lvl4pPr marL="1028801" indent="0">
              <a:buNone/>
              <a:defRPr sz="750"/>
            </a:lvl4pPr>
            <a:lvl5pPr marL="1371737" indent="0">
              <a:buNone/>
              <a:defRPr sz="750"/>
            </a:lvl5pPr>
            <a:lvl6pPr marL="1714674" indent="0">
              <a:buNone/>
              <a:defRPr sz="750"/>
            </a:lvl6pPr>
            <a:lvl7pPr marL="2057605" indent="0">
              <a:buNone/>
              <a:defRPr sz="750"/>
            </a:lvl7pPr>
            <a:lvl8pPr marL="2400540" indent="0">
              <a:buNone/>
              <a:defRPr sz="750"/>
            </a:lvl8pPr>
            <a:lvl9pPr marL="274347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3725-B929-40F8-B00A-365893291AD4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2AF2-B0EC-4E9E-929A-037E20DC0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32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D4AC20D-E08C-4E4C-9C78-C512F427CE7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9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track``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36" indent="0" algn="ctr">
              <a:buNone/>
              <a:defRPr sz="2000"/>
            </a:lvl2pPr>
            <a:lvl3pPr marL="914473" indent="0" algn="ctr">
              <a:buNone/>
              <a:defRPr sz="1800"/>
            </a:lvl3pPr>
            <a:lvl4pPr marL="1371710" indent="0" algn="ctr">
              <a:buNone/>
              <a:defRPr sz="1600"/>
            </a:lvl4pPr>
            <a:lvl5pPr marL="1828947" indent="0" algn="ctr">
              <a:buNone/>
              <a:defRPr sz="1600"/>
            </a:lvl5pPr>
            <a:lvl6pPr marL="2286181" indent="0" algn="ctr">
              <a:buNone/>
              <a:defRPr sz="1600"/>
            </a:lvl6pPr>
            <a:lvl7pPr marL="2743420" indent="0" algn="ctr">
              <a:buNone/>
              <a:defRPr sz="1600"/>
            </a:lvl7pPr>
            <a:lvl8pPr marL="3200656" indent="0" algn="ctr">
              <a:buNone/>
              <a:defRPr sz="1600"/>
            </a:lvl8pPr>
            <a:lvl9pPr marL="36578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7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500513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06A835DC-48C8-E946-D96C-47F0B15521C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7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97" indent="-326597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7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4178436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585B04-D39F-4621-B4F7-6113BEED1F3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6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8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9" y="1934589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45" marR="0" indent="0" algn="l" defTabSz="914491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3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45" indent="0" algn="ctr">
              <a:buNone/>
              <a:defRPr sz="2000"/>
            </a:lvl2pPr>
            <a:lvl3pPr marL="914491" indent="0" algn="ctr">
              <a:buNone/>
              <a:defRPr sz="1800"/>
            </a:lvl3pPr>
            <a:lvl4pPr marL="1371737" indent="0" algn="ctr">
              <a:buNone/>
              <a:defRPr sz="1600"/>
            </a:lvl4pPr>
            <a:lvl5pPr marL="1828984" indent="0" algn="ctr">
              <a:buNone/>
              <a:defRPr sz="1600"/>
            </a:lvl5pPr>
            <a:lvl6pPr marL="2286226" indent="0" algn="ctr">
              <a:buNone/>
              <a:defRPr sz="1600"/>
            </a:lvl6pPr>
            <a:lvl7pPr marL="2743475" indent="0" algn="ctr">
              <a:buNone/>
              <a:defRPr sz="1600"/>
            </a:lvl7pPr>
            <a:lvl8pPr marL="3200720" indent="0" algn="ctr">
              <a:buNone/>
              <a:defRPr sz="1600"/>
            </a:lvl8pPr>
            <a:lvl9pPr marL="36579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2126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9D20B449-22C5-4D53-BACA-4E5B0BCA8E2A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6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50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3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53" indent="-24495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8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657673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Heading + Bullets">
  <p:cSld name="20_Heading + Bulle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2"/>
          <p:cNvSpPr txBox="1">
            <a:spLocks noGrp="1"/>
          </p:cNvSpPr>
          <p:nvPr>
            <p:ph type="body" idx="1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326584" marR="0" lvl="0" indent="-16329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900"/>
              <a:buFont typeface="Arial"/>
              <a:buNone/>
              <a:defRPr sz="643" b="0" i="0" u="none" strike="noStrike" cap="none">
                <a:solidFill>
                  <a:srgbClr val="BFBFB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53169" marR="0" lvl="1" indent="-16329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79754" marR="0" lvl="2" indent="-16329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 sz="1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06338" marR="0" lvl="3" indent="-16329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923" marR="0" lvl="4" indent="-16329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59507" marR="0" lvl="5" indent="-16329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6091" marR="0" lvl="6" indent="-16329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2677" marR="0" lvl="7" indent="-16329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39261" marR="0" lvl="8" indent="-16329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ctrTitle"/>
          </p:nvPr>
        </p:nvSpPr>
        <p:spPr>
          <a:xfrm>
            <a:off x="385847" y="970061"/>
            <a:ext cx="6662655" cy="683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sz="1714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body" idx="2"/>
          </p:nvPr>
        </p:nvSpPr>
        <p:spPr>
          <a:xfrm>
            <a:off x="386783" y="1961500"/>
            <a:ext cx="6661716" cy="3812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84" marR="0" lvl="0" indent="-27215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TR"/>
              <a:buChar char="—"/>
              <a:defRPr sz="1714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53169" marR="0" lvl="1" indent="-16329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79754" marR="0" lvl="2" indent="-16329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 sz="1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06338" marR="0" lvl="3" indent="-16329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923" marR="0" lvl="4" indent="-16329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59507" marR="0" lvl="5" indent="-16329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6091" marR="0" lvl="6" indent="-16329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2677" marR="0" lvl="7" indent="-16329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39261" marR="0" lvl="8" indent="-16329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3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84" marR="0" lvl="0" indent="-163293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89898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53169" marR="0" lvl="1" indent="-31569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79754" marR="0" lvl="2" indent="-29029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06338" marR="0" lvl="3" indent="-2775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923" marR="0" lvl="4" indent="-2775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59507" marR="0" lvl="5" indent="-2775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6091" marR="0" lvl="6" indent="-2775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2677" marR="0" lvl="7" indent="-2775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39261" marR="0" lvl="8" indent="-2775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2439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122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9D20B449-22C5-4D53-BACA-4E5B0BCA8E2A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9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3" indent="-24494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688782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F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Monthly IT Leadership Update - 2024-09-11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Internal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940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C92AF2-B0EC-4E9E-929A-037E20DC0492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242EFD-5E3B-7A3E-DD3A-316423A7E2B3}"/>
              </a:ext>
            </a:extLst>
          </p:cNvPr>
          <p:cNvCxnSpPr>
            <a:cxnSpLocks/>
          </p:cNvCxnSpPr>
          <p:nvPr userDrawn="1"/>
        </p:nvCxnSpPr>
        <p:spPr>
          <a:xfrm>
            <a:off x="457200" y="6351832"/>
            <a:ext cx="8229600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8E3E23-A755-52BD-4CB5-CE55FC11D763}"/>
              </a:ext>
            </a:extLst>
          </p:cNvPr>
          <p:cNvCxnSpPr>
            <a:cxnSpLocks/>
          </p:cNvCxnSpPr>
          <p:nvPr userDrawn="1"/>
        </p:nvCxnSpPr>
        <p:spPr>
          <a:xfrm>
            <a:off x="457200" y="1236475"/>
            <a:ext cx="8229600" cy="0"/>
          </a:xfrm>
          <a:prstGeom prst="line">
            <a:avLst/>
          </a:prstGeom>
          <a:ln w="38100">
            <a:solidFill>
              <a:srgbClr val="0E18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EF61CDCC-2F8D-FD6B-4899-7A5C2443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" r="-24994" b="24266"/>
          <a:stretch/>
        </p:blipFill>
        <p:spPr>
          <a:xfrm>
            <a:off x="457200" y="240119"/>
            <a:ext cx="1221339" cy="31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9725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73501"/>
            <a:ext cx="4057650" cy="4632282"/>
          </a:xfrm>
        </p:spPr>
        <p:txBody>
          <a:bodyPr/>
          <a:lstStyle>
            <a:lvl1pPr marL="0" indent="0">
              <a:buNone/>
              <a:defRPr/>
            </a:lvl1pPr>
            <a:lvl2pPr marL="342907" indent="0">
              <a:buNone/>
              <a:defRPr/>
            </a:lvl2pPr>
            <a:lvl3pPr marL="685814" indent="0">
              <a:buNone/>
              <a:defRPr/>
            </a:lvl3pPr>
            <a:lvl4pPr marL="1028721" indent="0">
              <a:buNone/>
              <a:defRPr/>
            </a:lvl4pPr>
            <a:lvl5pPr marL="137162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73501"/>
            <a:ext cx="4057650" cy="4632282"/>
          </a:xfrm>
        </p:spPr>
        <p:txBody>
          <a:bodyPr/>
          <a:lstStyle>
            <a:lvl1pPr marL="0" indent="0">
              <a:buNone/>
              <a:defRPr/>
            </a:lvl1pPr>
            <a:lvl2pPr marL="342907" indent="0">
              <a:buNone/>
              <a:defRPr/>
            </a:lvl2pPr>
            <a:lvl3pPr marL="685814" indent="0">
              <a:buNone/>
              <a:defRPr/>
            </a:lvl3pPr>
            <a:lvl4pPr marL="1028721" indent="0">
              <a:buNone/>
              <a:defRPr/>
            </a:lvl4pPr>
            <a:lvl5pPr marL="137162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100">
                <a:solidFill>
                  <a:srgbClr val="008F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Monthly IT Leadership Update - 2024-09-11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Internal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62940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C92AF2-B0EC-4E9E-929A-037E20DC049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5D2D43-4DC0-B5CF-1282-315E8256597B}"/>
              </a:ext>
            </a:extLst>
          </p:cNvPr>
          <p:cNvCxnSpPr>
            <a:cxnSpLocks/>
          </p:cNvCxnSpPr>
          <p:nvPr userDrawn="1"/>
        </p:nvCxnSpPr>
        <p:spPr>
          <a:xfrm>
            <a:off x="457200" y="1236475"/>
            <a:ext cx="8229600" cy="0"/>
          </a:xfrm>
          <a:prstGeom prst="line">
            <a:avLst/>
          </a:prstGeom>
          <a:ln w="38100">
            <a:solidFill>
              <a:srgbClr val="0E18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00E528-0A27-99FC-1999-5CFB3D6F7AE1}"/>
              </a:ext>
            </a:extLst>
          </p:cNvPr>
          <p:cNvCxnSpPr>
            <a:cxnSpLocks/>
          </p:cNvCxnSpPr>
          <p:nvPr userDrawn="1"/>
        </p:nvCxnSpPr>
        <p:spPr>
          <a:xfrm>
            <a:off x="457200" y="6351832"/>
            <a:ext cx="8229600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4EB6EC6D-47A3-7865-E09A-39B732FCD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" r="-24994" b="24266"/>
          <a:stretch/>
        </p:blipFill>
        <p:spPr>
          <a:xfrm>
            <a:off x="457200" y="240119"/>
            <a:ext cx="1221339" cy="31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89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100" b="1">
                <a:solidFill>
                  <a:srgbClr val="008F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F3CDAF-6AE1-5D35-34F7-83A1BBEFC949}"/>
              </a:ext>
            </a:extLst>
          </p:cNvPr>
          <p:cNvCxnSpPr>
            <a:cxnSpLocks/>
          </p:cNvCxnSpPr>
          <p:nvPr userDrawn="1"/>
        </p:nvCxnSpPr>
        <p:spPr>
          <a:xfrm>
            <a:off x="457200" y="1236475"/>
            <a:ext cx="8229600" cy="0"/>
          </a:xfrm>
          <a:prstGeom prst="line">
            <a:avLst/>
          </a:prstGeom>
          <a:ln w="38100">
            <a:solidFill>
              <a:srgbClr val="0E18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5DA5CD2-1894-5F46-00D2-D316CA1C16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Monthly IT Leadership Update - 2024-09-11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B9D7626-516A-CC44-B530-5F26223F8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Internal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56FEB94-0C19-0330-C670-8212C525E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356351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CBC92AF2-B0EC-4E9E-929A-037E20DC049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ABA135-D105-1499-B337-2AFFF4F28EE9}"/>
              </a:ext>
            </a:extLst>
          </p:cNvPr>
          <p:cNvCxnSpPr>
            <a:cxnSpLocks/>
          </p:cNvCxnSpPr>
          <p:nvPr userDrawn="1"/>
        </p:nvCxnSpPr>
        <p:spPr>
          <a:xfrm>
            <a:off x="457200" y="6351832"/>
            <a:ext cx="8229600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933D737B-BDC8-D45E-B26D-7E2E510C57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" r="-24994" b="24266"/>
          <a:stretch/>
        </p:blipFill>
        <p:spPr>
          <a:xfrm>
            <a:off x="457200" y="240119"/>
            <a:ext cx="1221339" cy="31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7184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 not remove" hidden="1">
            <a:extLst>
              <a:ext uri="{FF2B5EF4-FFF2-40B4-BE49-F238E27FC236}">
                <a16:creationId xmlns:a16="http://schemas.microsoft.com/office/drawing/2014/main" id="{E6D27C55-5D2B-AA62-BA51-3D2269308EA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0"/>
            <a:ext cx="9525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1BC059-5344-5F2D-791E-F7660BABF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FA12D1-D722-2F24-D8E6-E5742F9E7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7919-FF81-4B63-BE39-DDF007E0EE3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84A41-520A-1EFA-C153-88C7671CF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870604-9F5E-A313-2A86-4BD81C136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3EECB-FFE4-4D9B-918D-719646D0A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6250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50F80D87-DF3E-06FC-C657-4BB2A4AAF03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5" y="1934584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18" marR="0" indent="0" algn="l" defTabSz="91443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18" indent="0" algn="ctr">
              <a:buNone/>
              <a:defRPr sz="2000"/>
            </a:lvl2pPr>
            <a:lvl3pPr marL="914436" indent="0" algn="ctr">
              <a:buNone/>
              <a:defRPr sz="1800"/>
            </a:lvl3pPr>
            <a:lvl4pPr marL="1371655" indent="0" algn="ctr">
              <a:buNone/>
              <a:defRPr sz="1600"/>
            </a:lvl4pPr>
            <a:lvl5pPr marL="1828874" indent="0" algn="ctr">
              <a:buNone/>
              <a:defRPr sz="1600"/>
            </a:lvl5pPr>
            <a:lvl6pPr marL="2286091" indent="0" algn="ctr">
              <a:buNone/>
              <a:defRPr sz="1600"/>
            </a:lvl6pPr>
            <a:lvl7pPr marL="2743310" indent="0" algn="ctr">
              <a:buNone/>
              <a:defRPr sz="1600"/>
            </a:lvl7pPr>
            <a:lvl8pPr marL="3200528" indent="0" algn="ctr">
              <a:buNone/>
              <a:defRPr sz="1600"/>
            </a:lvl8pPr>
            <a:lvl9pPr marL="36577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8872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AFA18A-C2F7-4A9E-B854-C8FC969B536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077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8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2" indent="-244932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1264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80B76EE0-7E9D-B579-2FAF-58A4B69E10E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6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8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2" indent="-244932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69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7AA59E8F-12DE-9002-3A6A-4C208B58F9C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5" y="1934584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18" marR="0" indent="0" algn="l" defTabSz="91443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18" indent="0" algn="ctr">
              <a:buNone/>
              <a:defRPr sz="2000"/>
            </a:lvl2pPr>
            <a:lvl3pPr marL="914436" indent="0" algn="ctr">
              <a:buNone/>
              <a:defRPr sz="1800"/>
            </a:lvl3pPr>
            <a:lvl4pPr marL="1371655" indent="0" algn="ctr">
              <a:buNone/>
              <a:defRPr sz="1600"/>
            </a:lvl4pPr>
            <a:lvl5pPr marL="1828874" indent="0" algn="ctr">
              <a:buNone/>
              <a:defRPr sz="1600"/>
            </a:lvl5pPr>
            <a:lvl6pPr marL="2286091" indent="0" algn="ctr">
              <a:buNone/>
              <a:defRPr sz="1600"/>
            </a:lvl6pPr>
            <a:lvl7pPr marL="2743310" indent="0" algn="ctr">
              <a:buNone/>
              <a:defRPr sz="1600"/>
            </a:lvl7pPr>
            <a:lvl8pPr marL="3200528" indent="0" algn="ctr">
              <a:buNone/>
              <a:defRPr sz="1600"/>
            </a:lvl8pPr>
            <a:lvl9pPr marL="36577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73913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The Future of Technology at Trilon - February 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940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C92AF2-B0EC-4E9E-929A-037E20DC04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7C3D0D1-3B40-D462-63E0-BC7148446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" r="-24994" b="24266"/>
          <a:stretch/>
        </p:blipFill>
        <p:spPr>
          <a:xfrm>
            <a:off x="457200" y="240119"/>
            <a:ext cx="1221339" cy="31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82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4"/>
          <p:cNvSpPr>
            <a:spLocks noGrp="1" noChangeArrowheads="1"/>
          </p:cNvSpPr>
          <p:nvPr>
            <p:ph type="subTitle" idx="1"/>
          </p:nvPr>
        </p:nvSpPr>
        <p:spPr>
          <a:xfrm>
            <a:off x="160289" y="5453473"/>
            <a:ext cx="5336486" cy="645834"/>
          </a:xfrm>
        </p:spPr>
        <p:txBody>
          <a:bodyPr/>
          <a:lstStyle>
            <a:lvl1pPr marL="0" indent="0">
              <a:buFont typeface="Symbol" pitchFamily="18" charset="2"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60289" y="4365164"/>
            <a:ext cx="5336486" cy="984885"/>
          </a:xfrm>
          <a:noFill/>
          <a:ln w="9525">
            <a:noFill/>
          </a:ln>
        </p:spPr>
        <p:txBody>
          <a:bodyPr anchor="b"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6558010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E5B62E50-2487-400F-8F10-F1D7188A9DA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9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3" indent="-24494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166949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206edb76406_0_167"/>
          <p:cNvSpPr txBox="1">
            <a:spLocks noGrp="1"/>
          </p:cNvSpPr>
          <p:nvPr>
            <p:ph type="dt" idx="10"/>
          </p:nvPr>
        </p:nvSpPr>
        <p:spPr>
          <a:xfrm>
            <a:off x="628652" y="6356351"/>
            <a:ext cx="2057357" cy="36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50" tIns="53325" rIns="106650" bIns="533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g206edb76406_0_167"/>
          <p:cNvSpPr txBox="1">
            <a:spLocks noGrp="1"/>
          </p:cNvSpPr>
          <p:nvPr>
            <p:ph type="ftr" idx="11"/>
          </p:nvPr>
        </p:nvSpPr>
        <p:spPr>
          <a:xfrm>
            <a:off x="3028951" y="6356351"/>
            <a:ext cx="3086143" cy="36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50" tIns="53325" rIns="106650" bIns="533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g206edb76406_0_167"/>
          <p:cNvSpPr txBox="1">
            <a:spLocks noGrp="1"/>
          </p:cNvSpPr>
          <p:nvPr>
            <p:ph type="sldNum" idx="12"/>
          </p:nvPr>
        </p:nvSpPr>
        <p:spPr>
          <a:xfrm>
            <a:off x="6457952" y="6356351"/>
            <a:ext cx="2057357" cy="36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50" tIns="53325" rIns="106650" bIns="533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8137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9ED30976-D4AB-DCF1-AD5A-5FC2828618D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3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0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8" indent="-24494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4768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AFA18A-C2F7-4A9E-B854-C8FC969B536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7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3" indent="-24493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6019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AFA18A-C2F7-4A9E-B854-C8FC969B536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075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7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3" indent="-24493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9862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F781E7CD-5B15-1B39-5B12-8E23998DEAAB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0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078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9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7" indent="-244937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0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4154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">
  <p:cSld name="2_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8"/>
          <p:cNvSpPr txBox="1">
            <a:spLocks noGrp="1"/>
          </p:cNvSpPr>
          <p:nvPr>
            <p:ph type="body" idx="1"/>
          </p:nvPr>
        </p:nvSpPr>
        <p:spPr>
          <a:xfrm>
            <a:off x="334134" y="1112632"/>
            <a:ext cx="6627600" cy="409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97" marR="0" lvl="0" indent="-163299" algn="l" rtl="0">
              <a:lnSpc>
                <a:spcPct val="94117"/>
              </a:lnSpc>
              <a:spcBef>
                <a:spcPts val="1000"/>
              </a:spcBef>
              <a:spcAft>
                <a:spcPts val="0"/>
              </a:spcAft>
              <a:buClr>
                <a:srgbClr val="02A8DA"/>
              </a:buClr>
              <a:buSzPts val="8500"/>
              <a:buFont typeface="Arial"/>
              <a:buNone/>
              <a:defRPr sz="6072" b="0" i="0" u="none" strike="noStrike" cap="none">
                <a:solidFill>
                  <a:srgbClr val="02A8D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53195" marR="0" lvl="1" indent="-39010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A8DA"/>
              </a:buClr>
              <a:buSzPts val="5000"/>
              <a:buFont typeface="Arial"/>
              <a:buChar char="•"/>
              <a:defRPr sz="3572" b="0" i="0" u="none" strike="noStrike" cap="none">
                <a:solidFill>
                  <a:srgbClr val="02A8D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79794" marR="0" lvl="2" indent="-39010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A8DA"/>
              </a:buClr>
              <a:buSzPts val="5000"/>
              <a:buFont typeface="Arial"/>
              <a:buChar char="•"/>
              <a:defRPr sz="3572" b="0" i="0" u="none" strike="noStrike" cap="none">
                <a:solidFill>
                  <a:srgbClr val="02A8D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06390" marR="0" lvl="3" indent="-39010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A8DA"/>
              </a:buClr>
              <a:buSzPts val="5000"/>
              <a:buFont typeface="Arial"/>
              <a:buChar char="•"/>
              <a:defRPr sz="3572" b="0" i="0" u="none" strike="noStrike" cap="none">
                <a:solidFill>
                  <a:srgbClr val="02A8D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32988" marR="0" lvl="4" indent="-39010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A8DA"/>
              </a:buClr>
              <a:buSzPts val="5000"/>
              <a:buFont typeface="Arial"/>
              <a:buChar char="•"/>
              <a:defRPr sz="3572" b="0" i="0" u="none" strike="noStrike" cap="none">
                <a:solidFill>
                  <a:srgbClr val="02A8D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959585" marR="0" lvl="5" indent="-27760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6181" marR="0" lvl="6" indent="-27760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2782" marR="0" lvl="7" indent="-27760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39378" marR="0" lvl="8" indent="-27760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8"/>
          <p:cNvSpPr txBox="1">
            <a:spLocks noGrp="1"/>
          </p:cNvSpPr>
          <p:nvPr>
            <p:ph type="body" idx="2"/>
          </p:nvPr>
        </p:nvSpPr>
        <p:spPr>
          <a:xfrm>
            <a:off x="382101" y="5495542"/>
            <a:ext cx="8374623" cy="100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326597" marR="0" lvl="0" indent="-16329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8DA"/>
              </a:buClr>
              <a:buSzPts val="1600"/>
              <a:buFont typeface="Arial"/>
              <a:buNone/>
              <a:defRPr sz="1143" b="0" i="0" u="none" strike="noStrike" cap="none">
                <a:solidFill>
                  <a:srgbClr val="00A8D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53195" marR="0" lvl="1" indent="-16329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79794" marR="0" lvl="2" indent="-16329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 sz="1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06390" marR="0" lvl="3" indent="-16329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988" marR="0" lvl="4" indent="-16329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59585" marR="0" lvl="5" indent="-16329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6181" marR="0" lvl="6" indent="-16329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2782" marR="0" lvl="7" indent="-16329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39378" marR="0" lvl="8" indent="-16329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477898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6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5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9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1326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D4AC20D-E08C-4E4C-9C78-C512F427CE7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4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9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16" indent="0" algn="ctr">
              <a:buNone/>
              <a:defRPr sz="2000"/>
            </a:lvl2pPr>
            <a:lvl3pPr marL="914431" indent="0" algn="ctr">
              <a:buNone/>
              <a:defRPr sz="1800"/>
            </a:lvl3pPr>
            <a:lvl4pPr marL="1371647" indent="0" algn="ctr">
              <a:buNone/>
              <a:defRPr sz="1600"/>
            </a:lvl4pPr>
            <a:lvl5pPr marL="1828864" indent="0" algn="ctr">
              <a:buNone/>
              <a:defRPr sz="1600"/>
            </a:lvl5pPr>
            <a:lvl6pPr marL="2286081" indent="0" algn="ctr">
              <a:buNone/>
              <a:defRPr sz="1600"/>
            </a:lvl6pPr>
            <a:lvl7pPr marL="2743296" indent="0" algn="ctr">
              <a:buNone/>
              <a:defRPr sz="1600"/>
            </a:lvl7pPr>
            <a:lvl8pPr marL="3200512" indent="0" algn="ctr">
              <a:buNone/>
              <a:defRPr sz="1600"/>
            </a:lvl8pPr>
            <a:lvl9pPr marL="365772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1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289847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765BE2E-9E5B-4C2B-A331-A1D680269782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4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1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8" y="1934586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16" marR="0" indent="0" algn="l" defTabSz="914431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16" indent="0" algn="ctr">
              <a:buNone/>
              <a:defRPr sz="2000"/>
            </a:lvl2pPr>
            <a:lvl3pPr marL="914431" indent="0" algn="ctr">
              <a:buNone/>
              <a:defRPr sz="1800"/>
            </a:lvl3pPr>
            <a:lvl4pPr marL="1371647" indent="0" algn="ctr">
              <a:buNone/>
              <a:defRPr sz="1600"/>
            </a:lvl4pPr>
            <a:lvl5pPr marL="1828864" indent="0" algn="ctr">
              <a:buNone/>
              <a:defRPr sz="1600"/>
            </a:lvl5pPr>
            <a:lvl6pPr marL="2286081" indent="0" algn="ctr">
              <a:buNone/>
              <a:defRPr sz="1600"/>
            </a:lvl6pPr>
            <a:lvl7pPr marL="2743296" indent="0" algn="ctr">
              <a:buNone/>
              <a:defRPr sz="1600"/>
            </a:lvl7pPr>
            <a:lvl8pPr marL="3200512" indent="0" algn="ctr">
              <a:buNone/>
              <a:defRPr sz="1600"/>
            </a:lvl8pPr>
            <a:lvl9pPr marL="365772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4477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0507F031-C61E-43CC-9C87-5141C07910B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4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9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16" indent="0" algn="ctr">
              <a:buNone/>
              <a:defRPr sz="2000"/>
            </a:lvl2pPr>
            <a:lvl3pPr marL="914431" indent="0" algn="ctr">
              <a:buNone/>
              <a:defRPr sz="1800"/>
            </a:lvl3pPr>
            <a:lvl4pPr marL="1371647" indent="0" algn="ctr">
              <a:buNone/>
              <a:defRPr sz="1600"/>
            </a:lvl4pPr>
            <a:lvl5pPr marL="1828864" indent="0" algn="ctr">
              <a:buNone/>
              <a:defRPr sz="1600"/>
            </a:lvl5pPr>
            <a:lvl6pPr marL="2286081" indent="0" algn="ctr">
              <a:buNone/>
              <a:defRPr sz="1600"/>
            </a:lvl6pPr>
            <a:lvl7pPr marL="2743296" indent="0" algn="ctr">
              <a:buNone/>
              <a:defRPr sz="1600"/>
            </a:lvl7pPr>
            <a:lvl8pPr marL="3200512" indent="0" algn="ctr">
              <a:buNone/>
              <a:defRPr sz="1600"/>
            </a:lvl8pPr>
            <a:lvl9pPr marL="365772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1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68712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B91D9-318A-4C17-BEE9-D57592F0EF6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56FF-5A9E-4BA1-859C-5BAD90050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027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4A43663B-A871-4B3A-9DFD-B70CFC57C78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9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3" indent="-24494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916386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6A0AB329-C06D-9AAC-DBD9-062907001F8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4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1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9" y="970062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4" y="1961501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8" indent="-24493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1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4083012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4A43663B-A871-4B3A-9DFD-B70CFC57C78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4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1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9" y="970062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4" y="1961501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8" indent="-24493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1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595402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 not remove" hidden="1">
            <a:extLst>
              <a:ext uri="{FF2B5EF4-FFF2-40B4-BE49-F238E27FC236}">
                <a16:creationId xmlns:a16="http://schemas.microsoft.com/office/drawing/2014/main" id="{C6F148A0-73E2-8562-3B5C-2C0A15B3CBD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4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1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9" y="970062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4" y="1961501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8" indent="-24493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1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9370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FA92E24D-314D-4B65-B444-DFC5939C6AF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4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9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16" indent="0" algn="ctr">
              <a:buNone/>
              <a:defRPr sz="2000"/>
            </a:lvl2pPr>
            <a:lvl3pPr marL="914431" indent="0" algn="ctr">
              <a:buNone/>
              <a:defRPr sz="1800"/>
            </a:lvl3pPr>
            <a:lvl4pPr marL="1371647" indent="0" algn="ctr">
              <a:buNone/>
              <a:defRPr sz="1600"/>
            </a:lvl4pPr>
            <a:lvl5pPr marL="1828864" indent="0" algn="ctr">
              <a:buNone/>
              <a:defRPr sz="1600"/>
            </a:lvl5pPr>
            <a:lvl6pPr marL="2286081" indent="0" algn="ctr">
              <a:buNone/>
              <a:defRPr sz="1600"/>
            </a:lvl6pPr>
            <a:lvl7pPr marL="2743296" indent="0" algn="ctr">
              <a:buNone/>
              <a:defRPr sz="1600"/>
            </a:lvl7pPr>
            <a:lvl8pPr marL="3200512" indent="0" algn="ctr">
              <a:buNone/>
              <a:defRPr sz="1600"/>
            </a:lvl8pPr>
            <a:lvl9pPr marL="365772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1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749307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2FBE22EE-31C5-436D-A5E0-A41778AEB77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4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1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8" y="1934586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16" marR="0" indent="0" algn="l" defTabSz="914431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16" indent="0" algn="ctr">
              <a:buNone/>
              <a:defRPr sz="2000"/>
            </a:lvl2pPr>
            <a:lvl3pPr marL="914431" indent="0" algn="ctr">
              <a:buNone/>
              <a:defRPr sz="1800"/>
            </a:lvl3pPr>
            <a:lvl4pPr marL="1371647" indent="0" algn="ctr">
              <a:buNone/>
              <a:defRPr sz="1600"/>
            </a:lvl4pPr>
            <a:lvl5pPr marL="1828864" indent="0" algn="ctr">
              <a:buNone/>
              <a:defRPr sz="1600"/>
            </a:lvl5pPr>
            <a:lvl6pPr marL="2286081" indent="0" algn="ctr">
              <a:buNone/>
              <a:defRPr sz="1600"/>
            </a:lvl6pPr>
            <a:lvl7pPr marL="2743296" indent="0" algn="ctr">
              <a:buNone/>
              <a:defRPr sz="1600"/>
            </a:lvl7pPr>
            <a:lvl8pPr marL="3200512" indent="0" algn="ctr">
              <a:buNone/>
              <a:defRPr sz="1600"/>
            </a:lvl8pPr>
            <a:lvl9pPr marL="365772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001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 not remove" hidden="1">
            <a:extLst>
              <a:ext uri="{FF2B5EF4-FFF2-40B4-BE49-F238E27FC236}">
                <a16:creationId xmlns:a16="http://schemas.microsoft.com/office/drawing/2014/main" id="{85D15967-5FBD-4E4C-9067-00FFEE23DB6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4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7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84" indent="-326584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1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1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184575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DAEDCAA8-F65D-473B-BBAF-D2F4BCC31EA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4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7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84" indent="-326584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1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1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530304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2098" y="967704"/>
            <a:ext cx="6666402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46715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16" indent="0" algn="ctr">
              <a:buNone/>
              <a:defRPr sz="2000"/>
            </a:lvl2pPr>
            <a:lvl3pPr marL="914431" indent="0" algn="ctr">
              <a:buNone/>
              <a:defRPr sz="1800"/>
            </a:lvl3pPr>
            <a:lvl4pPr marL="1371647" indent="0" algn="ctr">
              <a:buNone/>
              <a:defRPr sz="1600"/>
            </a:lvl4pPr>
            <a:lvl5pPr marL="1828864" indent="0" algn="ctr">
              <a:buNone/>
              <a:defRPr sz="1600"/>
            </a:lvl5pPr>
            <a:lvl6pPr marL="2286081" indent="0" algn="ctr">
              <a:buNone/>
              <a:defRPr sz="1600"/>
            </a:lvl6pPr>
            <a:lvl7pPr marL="2743296" indent="0" algn="ctr">
              <a:buNone/>
              <a:defRPr sz="1600"/>
            </a:lvl7pPr>
            <a:lvl8pPr marL="3200512" indent="0" algn="ctr">
              <a:buNone/>
              <a:defRPr sz="1600"/>
            </a:lvl8pPr>
            <a:lvl9pPr marL="365772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5D53FA-F8BD-EB42-9ABA-0A28C77D1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1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B370C08-AEEF-2646-9156-712B3C0E24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031678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Heading + Body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BED48505-51A7-477B-B2D4-1B9659456D3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4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0067" y="968249"/>
            <a:ext cx="6668437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Our continuous improvement is a result of our 3x Approach, which has been tested and refined for over 15 years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 numCol="2" spcCol="27432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16" indent="0" algn="ctr">
              <a:buNone/>
              <a:defRPr sz="2000"/>
            </a:lvl2pPr>
            <a:lvl3pPr marL="914431" indent="0" algn="ctr">
              <a:buNone/>
              <a:defRPr sz="1800"/>
            </a:lvl3pPr>
            <a:lvl4pPr marL="1371647" indent="0" algn="ctr">
              <a:buNone/>
              <a:defRPr sz="1600"/>
            </a:lvl4pPr>
            <a:lvl5pPr marL="1828864" indent="0" algn="ctr">
              <a:buNone/>
              <a:defRPr sz="1600"/>
            </a:lvl5pPr>
            <a:lvl6pPr marL="2286081" indent="0" algn="ctr">
              <a:buNone/>
              <a:defRPr sz="1600"/>
            </a:lvl6pPr>
            <a:lvl7pPr marL="2743296" indent="0" algn="ctr">
              <a:buNone/>
              <a:defRPr sz="1600"/>
            </a:lvl7pPr>
            <a:lvl8pPr marL="3200512" indent="0" algn="ctr">
              <a:buNone/>
              <a:defRPr sz="1600"/>
            </a:lvl8pPr>
            <a:lvl9pPr marL="3657728" indent="0" algn="ctr">
              <a:buNone/>
              <a:defRPr sz="1600"/>
            </a:lvl9pPr>
          </a:lstStyle>
          <a:p>
            <a:r>
              <a:rPr lang="en-US"/>
              <a:t>Example Title</a:t>
            </a:r>
          </a:p>
          <a:p>
            <a:r>
              <a:rPr lang="en-US"/>
              <a:t>Example Title 2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1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C0CAA1C-C321-1C46-9678-97D0E02EED3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82101" y="2167861"/>
            <a:ext cx="4108259" cy="3234343"/>
          </a:xfrm>
          <a:prstGeom prst="rect">
            <a:avLst/>
          </a:prstGeom>
        </p:spPr>
        <p:txBody>
          <a:bodyPr lIns="0" tIns="0" rIns="0" bIns="0"/>
          <a:lstStyle>
            <a:lvl1pPr marL="326584" indent="-326584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1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F9A500C-D54B-DD45-9CD5-2E79CC162C63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68820" y="2167861"/>
            <a:ext cx="4087904" cy="3234343"/>
          </a:xfrm>
          <a:prstGeom prst="rect">
            <a:avLst/>
          </a:prstGeom>
        </p:spPr>
        <p:txBody>
          <a:bodyPr lIns="0" tIns="0" rIns="0" bIns="0"/>
          <a:lstStyle>
            <a:lvl1pPr marL="326584" indent="-326584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1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D9AFAB4-A95D-8A4D-A995-B28E6C7753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39146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544423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A419FBA-CAE0-4A01-2CF9-46BDAFE4582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4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1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9" y="970062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4" y="1961501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8" indent="-24493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1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9813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AFA18A-C2F7-4A9E-B854-C8FC969B536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077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9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3" indent="-24494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7757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D4AC20D-E08C-4E4C-9C78-C512F427CE7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6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9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25" indent="0" algn="ctr">
              <a:buNone/>
              <a:defRPr sz="2000"/>
            </a:lvl2pPr>
            <a:lvl3pPr marL="914449" indent="0" algn="ctr">
              <a:buNone/>
              <a:defRPr sz="1800"/>
            </a:lvl3pPr>
            <a:lvl4pPr marL="1371675" indent="0" algn="ctr">
              <a:buNone/>
              <a:defRPr sz="1600"/>
            </a:lvl4pPr>
            <a:lvl5pPr marL="1828901" indent="0" algn="ctr">
              <a:buNone/>
              <a:defRPr sz="1600"/>
            </a:lvl5pPr>
            <a:lvl6pPr marL="2286126" indent="0" algn="ctr">
              <a:buNone/>
              <a:defRPr sz="1600"/>
            </a:lvl6pPr>
            <a:lvl7pPr marL="2743351" indent="0" algn="ctr">
              <a:buNone/>
              <a:defRPr sz="1600"/>
            </a:lvl7pPr>
            <a:lvl8pPr marL="3200576" indent="0" algn="ctr">
              <a:buNone/>
              <a:defRPr sz="1600"/>
            </a:lvl8pPr>
            <a:lvl9pPr marL="365780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756524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BBBBE-964A-CA87-602C-762F68DDE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97" y="365125"/>
            <a:ext cx="7887607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DF2A9-4DEF-9F97-79AA-855616912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197" y="1825625"/>
            <a:ext cx="7887607" cy="43508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298118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0507F031-C61E-43CC-9C87-5141C07910B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6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9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25" indent="0" algn="ctr">
              <a:buNone/>
              <a:defRPr sz="2000"/>
            </a:lvl2pPr>
            <a:lvl3pPr marL="914449" indent="0" algn="ctr">
              <a:buNone/>
              <a:defRPr sz="1800"/>
            </a:lvl3pPr>
            <a:lvl4pPr marL="1371675" indent="0" algn="ctr">
              <a:buNone/>
              <a:defRPr sz="1600"/>
            </a:lvl4pPr>
            <a:lvl5pPr marL="1828901" indent="0" algn="ctr">
              <a:buNone/>
              <a:defRPr sz="1600"/>
            </a:lvl5pPr>
            <a:lvl6pPr marL="2286126" indent="0" algn="ctr">
              <a:buNone/>
              <a:defRPr sz="1600"/>
            </a:lvl6pPr>
            <a:lvl7pPr marL="2743351" indent="0" algn="ctr">
              <a:buNone/>
              <a:defRPr sz="1600"/>
            </a:lvl7pPr>
            <a:lvl8pPr marL="3200576" indent="0" algn="ctr">
              <a:buNone/>
              <a:defRPr sz="1600"/>
            </a:lvl8pPr>
            <a:lvl9pPr marL="365780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220912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6A0AB329-C06D-9AAC-DBD9-062907001F8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6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9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2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2" indent="-244942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072738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FA92E24D-314D-4B65-B444-DFC5939C6AF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6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9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25" indent="0" algn="ctr">
              <a:buNone/>
              <a:defRPr sz="2000"/>
            </a:lvl2pPr>
            <a:lvl3pPr marL="914449" indent="0" algn="ctr">
              <a:buNone/>
              <a:defRPr sz="1800"/>
            </a:lvl3pPr>
            <a:lvl4pPr marL="1371675" indent="0" algn="ctr">
              <a:buNone/>
              <a:defRPr sz="1600"/>
            </a:lvl4pPr>
            <a:lvl5pPr marL="1828901" indent="0" algn="ctr">
              <a:buNone/>
              <a:defRPr sz="1600"/>
            </a:lvl5pPr>
            <a:lvl6pPr marL="2286126" indent="0" algn="ctr">
              <a:buNone/>
              <a:defRPr sz="1600"/>
            </a:lvl6pPr>
            <a:lvl7pPr marL="2743351" indent="0" algn="ctr">
              <a:buNone/>
              <a:defRPr sz="1600"/>
            </a:lvl7pPr>
            <a:lvl8pPr marL="3200576" indent="0" algn="ctr">
              <a:buNone/>
              <a:defRPr sz="1600"/>
            </a:lvl8pPr>
            <a:lvl9pPr marL="365780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496180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19C62679-BBA3-422D-8D2E-FC333A43783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6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9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2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2" indent="-244942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633251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AFA18A-C2F7-4A9E-B854-C8FC969B536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6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080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2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2" indent="-244942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25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 not remove" hidden="1">
            <a:extLst>
              <a:ext uri="{FF2B5EF4-FFF2-40B4-BE49-F238E27FC236}">
                <a16:creationId xmlns:a16="http://schemas.microsoft.com/office/drawing/2014/main" id="{85D15967-5FBD-4E4C-9067-00FFEE23DB6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6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7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91" indent="-326591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71029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DAEDCAA8-F65D-473B-BBAF-D2F4BCC31EA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6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7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91" indent="-326591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531135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2104" y="967706"/>
            <a:ext cx="6666401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46715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25" indent="0" algn="ctr">
              <a:buNone/>
              <a:defRPr sz="2000"/>
            </a:lvl2pPr>
            <a:lvl3pPr marL="914449" indent="0" algn="ctr">
              <a:buNone/>
              <a:defRPr sz="1800"/>
            </a:lvl3pPr>
            <a:lvl4pPr marL="1371675" indent="0" algn="ctr">
              <a:buNone/>
              <a:defRPr sz="1600"/>
            </a:lvl4pPr>
            <a:lvl5pPr marL="1828901" indent="0" algn="ctr">
              <a:buNone/>
              <a:defRPr sz="1600"/>
            </a:lvl5pPr>
            <a:lvl6pPr marL="2286126" indent="0" algn="ctr">
              <a:buNone/>
              <a:defRPr sz="1600"/>
            </a:lvl6pPr>
            <a:lvl7pPr marL="2743351" indent="0" algn="ctr">
              <a:buNone/>
              <a:defRPr sz="1600"/>
            </a:lvl7pPr>
            <a:lvl8pPr marL="3200576" indent="0" algn="ctr">
              <a:buNone/>
              <a:defRPr sz="1600"/>
            </a:lvl8pPr>
            <a:lvl9pPr marL="365780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5D53FA-F8BD-EB42-9ABA-0A28C77D1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B370C08-AEEF-2646-9156-712B3C0E24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4026702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72EC2DFA-5321-4ED8-AF36-9FBE8D76D56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9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3" indent="-24494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4952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eading + Body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BED48505-51A7-477B-B2D4-1B9659456D3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6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0067" y="968249"/>
            <a:ext cx="6668437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Our continuous improvement is a result of our 3x Approach, which has been tested and refined for over 15 years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 numCol="2" spcCol="27432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25" indent="0" algn="ctr">
              <a:buNone/>
              <a:defRPr sz="2000"/>
            </a:lvl2pPr>
            <a:lvl3pPr marL="914449" indent="0" algn="ctr">
              <a:buNone/>
              <a:defRPr sz="1800"/>
            </a:lvl3pPr>
            <a:lvl4pPr marL="1371675" indent="0" algn="ctr">
              <a:buNone/>
              <a:defRPr sz="1600"/>
            </a:lvl4pPr>
            <a:lvl5pPr marL="1828901" indent="0" algn="ctr">
              <a:buNone/>
              <a:defRPr sz="1600"/>
            </a:lvl5pPr>
            <a:lvl6pPr marL="2286126" indent="0" algn="ctr">
              <a:buNone/>
              <a:defRPr sz="1600"/>
            </a:lvl6pPr>
            <a:lvl7pPr marL="2743351" indent="0" algn="ctr">
              <a:buNone/>
              <a:defRPr sz="1600"/>
            </a:lvl7pPr>
            <a:lvl8pPr marL="3200576" indent="0" algn="ctr">
              <a:buNone/>
              <a:defRPr sz="1600"/>
            </a:lvl8pPr>
            <a:lvl9pPr marL="3657801" indent="0" algn="ctr">
              <a:buNone/>
              <a:defRPr sz="1600"/>
            </a:lvl9pPr>
          </a:lstStyle>
          <a:p>
            <a:r>
              <a:rPr lang="en-US"/>
              <a:t>Example Title</a:t>
            </a:r>
          </a:p>
          <a:p>
            <a:r>
              <a:rPr lang="en-US"/>
              <a:t>Example Title 2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C0CAA1C-C321-1C46-9678-97D0E02EED3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82103" y="2167861"/>
            <a:ext cx="4108259" cy="3234343"/>
          </a:xfrm>
          <a:prstGeom prst="rect">
            <a:avLst/>
          </a:prstGeom>
        </p:spPr>
        <p:txBody>
          <a:bodyPr lIns="0" tIns="0" rIns="0" bIns="0"/>
          <a:lstStyle>
            <a:lvl1pPr marL="326591" indent="-326591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F9A500C-D54B-DD45-9CD5-2E79CC162C63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68820" y="2167861"/>
            <a:ext cx="4087905" cy="3234343"/>
          </a:xfrm>
          <a:prstGeom prst="rect">
            <a:avLst/>
          </a:prstGeom>
        </p:spPr>
        <p:txBody>
          <a:bodyPr lIns="0" tIns="0" rIns="0" bIns="0"/>
          <a:lstStyle>
            <a:lvl1pPr marL="326591" indent="-326591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D9AFAB4-A95D-8A4D-A995-B28E6C7753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39146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950476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AFA18A-C2F7-4A9E-B854-C8FC969B536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4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1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077" y="970062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4" y="1961501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8" indent="-24493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1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6164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 not remove" hidden="1">
            <a:extLst>
              <a:ext uri="{FF2B5EF4-FFF2-40B4-BE49-F238E27FC236}">
                <a16:creationId xmlns:a16="http://schemas.microsoft.com/office/drawing/2014/main" id="{C6F148A0-73E2-8562-3B5C-2C0A15B3CBD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6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9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3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53" indent="-24495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9253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 not remove" hidden="1">
            <a:extLst>
              <a:ext uri="{FF2B5EF4-FFF2-40B4-BE49-F238E27FC236}">
                <a16:creationId xmlns:a16="http://schemas.microsoft.com/office/drawing/2014/main" id="{85D15967-5FBD-4E4C-9067-00FFEE23DB6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6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7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604" indent="-326604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8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914365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DB6EEA3F-0EAE-4EFF-9F69-426672C665C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6" y="7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51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54" indent="0" algn="ctr">
              <a:buNone/>
              <a:defRPr sz="2000"/>
            </a:lvl2pPr>
            <a:lvl3pPr marL="914509" indent="0" algn="ctr">
              <a:buNone/>
              <a:defRPr sz="1800"/>
            </a:lvl3pPr>
            <a:lvl4pPr marL="1371765" indent="0" algn="ctr">
              <a:buNone/>
              <a:defRPr sz="1600"/>
            </a:lvl4pPr>
            <a:lvl5pPr marL="1829021" indent="0" algn="ctr">
              <a:buNone/>
              <a:defRPr sz="1600"/>
            </a:lvl5pPr>
            <a:lvl6pPr marL="2286271" indent="0" algn="ctr">
              <a:buNone/>
              <a:defRPr sz="1600"/>
            </a:lvl6pPr>
            <a:lvl7pPr marL="2743530" indent="0" algn="ctr">
              <a:buNone/>
              <a:defRPr sz="1600"/>
            </a:lvl7pPr>
            <a:lvl8pPr marL="3200784" indent="0" algn="ctr">
              <a:buNone/>
              <a:defRPr sz="1600"/>
            </a:lvl8pPr>
            <a:lvl9pPr marL="365803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54" indent="0">
              <a:buNone/>
              <a:defRPr sz="1400"/>
            </a:lvl2pPr>
            <a:lvl3pPr marL="914509" indent="0">
              <a:buNone/>
              <a:defRPr sz="1200"/>
            </a:lvl3pPr>
            <a:lvl4pPr marL="1371765" indent="0">
              <a:buNone/>
              <a:defRPr sz="1000"/>
            </a:lvl4pPr>
            <a:lvl5pPr marL="1829021" indent="0">
              <a:buNone/>
              <a:defRPr sz="1000"/>
            </a:lvl5pPr>
            <a:lvl6pPr marL="2286271" indent="0">
              <a:buNone/>
              <a:defRPr sz="1000"/>
            </a:lvl6pPr>
            <a:lvl7pPr marL="2743530" indent="0">
              <a:buNone/>
              <a:defRPr sz="1000"/>
            </a:lvl7pPr>
            <a:lvl8pPr marL="3200784" indent="0">
              <a:buNone/>
              <a:defRPr sz="1000"/>
            </a:lvl8pPr>
            <a:lvl9pPr marL="365803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9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841612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19C62679-BBA3-422D-8D2E-FC333A43783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6" y="7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54" indent="0">
              <a:buNone/>
              <a:defRPr sz="1400"/>
            </a:lvl2pPr>
            <a:lvl3pPr marL="914509" indent="0">
              <a:buNone/>
              <a:defRPr sz="1200"/>
            </a:lvl3pPr>
            <a:lvl4pPr marL="1371765" indent="0">
              <a:buNone/>
              <a:defRPr sz="1000"/>
            </a:lvl4pPr>
            <a:lvl5pPr marL="1829021" indent="0">
              <a:buNone/>
              <a:defRPr sz="1000"/>
            </a:lvl5pPr>
            <a:lvl6pPr marL="2286271" indent="0">
              <a:buNone/>
              <a:defRPr sz="1000"/>
            </a:lvl6pPr>
            <a:lvl7pPr marL="2743530" indent="0">
              <a:buNone/>
              <a:defRPr sz="1000"/>
            </a:lvl7pPr>
            <a:lvl8pPr marL="3200784" indent="0">
              <a:buNone/>
              <a:defRPr sz="1000"/>
            </a:lvl8pPr>
            <a:lvl9pPr marL="365803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51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4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58" indent="-24495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54" indent="0">
              <a:buNone/>
              <a:defRPr sz="1400"/>
            </a:lvl2pPr>
            <a:lvl3pPr marL="914509" indent="0">
              <a:buNone/>
              <a:defRPr sz="1200"/>
            </a:lvl3pPr>
            <a:lvl4pPr marL="1371765" indent="0">
              <a:buNone/>
              <a:defRPr sz="1000"/>
            </a:lvl4pPr>
            <a:lvl5pPr marL="1829021" indent="0">
              <a:buNone/>
              <a:defRPr sz="1000"/>
            </a:lvl5pPr>
            <a:lvl6pPr marL="2286271" indent="0">
              <a:buNone/>
              <a:defRPr sz="1000"/>
            </a:lvl6pPr>
            <a:lvl7pPr marL="2743530" indent="0">
              <a:buNone/>
              <a:defRPr sz="1000"/>
            </a:lvl7pPr>
            <a:lvl8pPr marL="3200784" indent="0">
              <a:buNone/>
              <a:defRPr sz="1000"/>
            </a:lvl8pPr>
            <a:lvl9pPr marL="365803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9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4111456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AFA18A-C2F7-4A9E-B854-C8FC969B536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6" y="7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54" indent="0">
              <a:buNone/>
              <a:defRPr sz="1400"/>
            </a:lvl2pPr>
            <a:lvl3pPr marL="914509" indent="0">
              <a:buNone/>
              <a:defRPr sz="1200"/>
            </a:lvl3pPr>
            <a:lvl4pPr marL="1371765" indent="0">
              <a:buNone/>
              <a:defRPr sz="1000"/>
            </a:lvl4pPr>
            <a:lvl5pPr marL="1829021" indent="0">
              <a:buNone/>
              <a:defRPr sz="1000"/>
            </a:lvl5pPr>
            <a:lvl6pPr marL="2286271" indent="0">
              <a:buNone/>
              <a:defRPr sz="1000"/>
            </a:lvl6pPr>
            <a:lvl7pPr marL="2743530" indent="0">
              <a:buNone/>
              <a:defRPr sz="1000"/>
            </a:lvl7pPr>
            <a:lvl8pPr marL="3200784" indent="0">
              <a:buNone/>
              <a:defRPr sz="1000"/>
            </a:lvl8pPr>
            <a:lvl9pPr marL="365803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080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4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58" indent="-24495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54" indent="0">
              <a:buNone/>
              <a:defRPr sz="1400"/>
            </a:lvl2pPr>
            <a:lvl3pPr marL="914509" indent="0">
              <a:buNone/>
              <a:defRPr sz="1200"/>
            </a:lvl3pPr>
            <a:lvl4pPr marL="1371765" indent="0">
              <a:buNone/>
              <a:defRPr sz="1000"/>
            </a:lvl4pPr>
            <a:lvl5pPr marL="1829021" indent="0">
              <a:buNone/>
              <a:defRPr sz="1000"/>
            </a:lvl5pPr>
            <a:lvl6pPr marL="2286271" indent="0">
              <a:buNone/>
              <a:defRPr sz="1000"/>
            </a:lvl6pPr>
            <a:lvl7pPr marL="2743530" indent="0">
              <a:buNone/>
              <a:defRPr sz="1000"/>
            </a:lvl7pPr>
            <a:lvl8pPr marL="3200784" indent="0">
              <a:buNone/>
              <a:defRPr sz="1000"/>
            </a:lvl8pPr>
            <a:lvl9pPr marL="365803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5085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FA92E24D-314D-4B65-B444-DFC5939C6AF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6" y="7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51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54" indent="0" algn="ctr">
              <a:buNone/>
              <a:defRPr sz="2000"/>
            </a:lvl2pPr>
            <a:lvl3pPr marL="914509" indent="0" algn="ctr">
              <a:buNone/>
              <a:defRPr sz="1800"/>
            </a:lvl3pPr>
            <a:lvl4pPr marL="1371765" indent="0" algn="ctr">
              <a:buNone/>
              <a:defRPr sz="1600"/>
            </a:lvl4pPr>
            <a:lvl5pPr marL="1829021" indent="0" algn="ctr">
              <a:buNone/>
              <a:defRPr sz="1600"/>
            </a:lvl5pPr>
            <a:lvl6pPr marL="2286271" indent="0" algn="ctr">
              <a:buNone/>
              <a:defRPr sz="1600"/>
            </a:lvl6pPr>
            <a:lvl7pPr marL="2743530" indent="0" algn="ctr">
              <a:buNone/>
              <a:defRPr sz="1600"/>
            </a:lvl7pPr>
            <a:lvl8pPr marL="3200784" indent="0" algn="ctr">
              <a:buNone/>
              <a:defRPr sz="1600"/>
            </a:lvl8pPr>
            <a:lvl9pPr marL="365803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54" indent="0">
              <a:buNone/>
              <a:defRPr sz="1400"/>
            </a:lvl2pPr>
            <a:lvl3pPr marL="914509" indent="0">
              <a:buNone/>
              <a:defRPr sz="1200"/>
            </a:lvl3pPr>
            <a:lvl4pPr marL="1371765" indent="0">
              <a:buNone/>
              <a:defRPr sz="1000"/>
            </a:lvl4pPr>
            <a:lvl5pPr marL="1829021" indent="0">
              <a:buNone/>
              <a:defRPr sz="1000"/>
            </a:lvl5pPr>
            <a:lvl6pPr marL="2286271" indent="0">
              <a:buNone/>
              <a:defRPr sz="1000"/>
            </a:lvl6pPr>
            <a:lvl7pPr marL="2743530" indent="0">
              <a:buNone/>
              <a:defRPr sz="1000"/>
            </a:lvl7pPr>
            <a:lvl8pPr marL="3200784" indent="0">
              <a:buNone/>
              <a:defRPr sz="1000"/>
            </a:lvl8pPr>
            <a:lvl9pPr marL="365803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9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281744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2FBE22EE-31C5-436D-A5E0-A41778AEB77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6" y="7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54" indent="0">
              <a:buNone/>
              <a:defRPr sz="1400"/>
            </a:lvl2pPr>
            <a:lvl3pPr marL="914509" indent="0">
              <a:buNone/>
              <a:defRPr sz="1200"/>
            </a:lvl3pPr>
            <a:lvl4pPr marL="1371765" indent="0">
              <a:buNone/>
              <a:defRPr sz="1000"/>
            </a:lvl4pPr>
            <a:lvl5pPr marL="1829021" indent="0">
              <a:buNone/>
              <a:defRPr sz="1000"/>
            </a:lvl5pPr>
            <a:lvl6pPr marL="2286271" indent="0">
              <a:buNone/>
              <a:defRPr sz="1000"/>
            </a:lvl6pPr>
            <a:lvl7pPr marL="2743530" indent="0">
              <a:buNone/>
              <a:defRPr sz="1000"/>
            </a:lvl7pPr>
            <a:lvl8pPr marL="3200784" indent="0">
              <a:buNone/>
              <a:defRPr sz="1000"/>
            </a:lvl8pPr>
            <a:lvl9pPr marL="365803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9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40" y="1934590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54" marR="0" indent="0" algn="l" defTabSz="914509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4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54" indent="0" algn="ctr">
              <a:buNone/>
              <a:defRPr sz="2000"/>
            </a:lvl2pPr>
            <a:lvl3pPr marL="914509" indent="0" algn="ctr">
              <a:buNone/>
              <a:defRPr sz="1800"/>
            </a:lvl3pPr>
            <a:lvl4pPr marL="1371765" indent="0" algn="ctr">
              <a:buNone/>
              <a:defRPr sz="1600"/>
            </a:lvl4pPr>
            <a:lvl5pPr marL="1829021" indent="0" algn="ctr">
              <a:buNone/>
              <a:defRPr sz="1600"/>
            </a:lvl5pPr>
            <a:lvl6pPr marL="2286271" indent="0" algn="ctr">
              <a:buNone/>
              <a:defRPr sz="1600"/>
            </a:lvl6pPr>
            <a:lvl7pPr marL="2743530" indent="0" algn="ctr">
              <a:buNone/>
              <a:defRPr sz="1600"/>
            </a:lvl7pPr>
            <a:lvl8pPr marL="3200784" indent="0" algn="ctr">
              <a:buNone/>
              <a:defRPr sz="1600"/>
            </a:lvl8pPr>
            <a:lvl9pPr marL="365803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05324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DAEDCAA8-F65D-473B-BBAF-D2F4BCC31EA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6" y="7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7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611" indent="-326611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54" indent="0">
              <a:buNone/>
              <a:defRPr sz="1400"/>
            </a:lvl2pPr>
            <a:lvl3pPr marL="914509" indent="0">
              <a:buNone/>
              <a:defRPr sz="1200"/>
            </a:lvl3pPr>
            <a:lvl4pPr marL="1371765" indent="0">
              <a:buNone/>
              <a:defRPr sz="1000"/>
            </a:lvl4pPr>
            <a:lvl5pPr marL="1829021" indent="0">
              <a:buNone/>
              <a:defRPr sz="1000"/>
            </a:lvl5pPr>
            <a:lvl6pPr marL="2286271" indent="0">
              <a:buNone/>
              <a:defRPr sz="1000"/>
            </a:lvl6pPr>
            <a:lvl7pPr marL="2743530" indent="0">
              <a:buNone/>
              <a:defRPr sz="1000"/>
            </a:lvl7pPr>
            <a:lvl8pPr marL="3200784" indent="0">
              <a:buNone/>
              <a:defRPr sz="1000"/>
            </a:lvl8pPr>
            <a:lvl9pPr marL="365803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54" indent="0">
              <a:buNone/>
              <a:defRPr sz="1400"/>
            </a:lvl2pPr>
            <a:lvl3pPr marL="914509" indent="0">
              <a:buNone/>
              <a:defRPr sz="1200"/>
            </a:lvl3pPr>
            <a:lvl4pPr marL="1371765" indent="0">
              <a:buNone/>
              <a:defRPr sz="1000"/>
            </a:lvl4pPr>
            <a:lvl5pPr marL="1829021" indent="0">
              <a:buNone/>
              <a:defRPr sz="1000"/>
            </a:lvl5pPr>
            <a:lvl6pPr marL="2286271" indent="0">
              <a:buNone/>
              <a:defRPr sz="1000"/>
            </a:lvl6pPr>
            <a:lvl7pPr marL="2743530" indent="0">
              <a:buNone/>
              <a:defRPr sz="1000"/>
            </a:lvl7pPr>
            <a:lvl8pPr marL="3200784" indent="0">
              <a:buNone/>
              <a:defRPr sz="1000"/>
            </a:lvl8pPr>
            <a:lvl9pPr marL="365803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9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737343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FA92E24D-314D-4B65-B444-DFC5939C6AF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6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27" indent="0" algn="ctr">
              <a:buNone/>
              <a:defRPr sz="2000"/>
            </a:lvl2pPr>
            <a:lvl3pPr marL="914454" indent="0" algn="ctr">
              <a:buNone/>
              <a:defRPr sz="1800"/>
            </a:lvl3pPr>
            <a:lvl4pPr marL="1371682" indent="0" algn="ctr">
              <a:buNone/>
              <a:defRPr sz="1600"/>
            </a:lvl4pPr>
            <a:lvl5pPr marL="1828911" indent="0" algn="ctr">
              <a:buNone/>
              <a:defRPr sz="1600"/>
            </a:lvl5pPr>
            <a:lvl6pPr marL="2286136" indent="0" algn="ctr">
              <a:buNone/>
              <a:defRPr sz="1600"/>
            </a:lvl6pPr>
            <a:lvl7pPr marL="2743365" indent="0" algn="ctr">
              <a:buNone/>
              <a:defRPr sz="1600"/>
            </a:lvl7pPr>
            <a:lvl8pPr marL="3200592" indent="0" algn="ctr">
              <a:buNone/>
              <a:defRPr sz="1600"/>
            </a:lvl8pPr>
            <a:lvl9pPr marL="36578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7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695458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2105" y="967707"/>
            <a:ext cx="6666401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46715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54" indent="0" algn="ctr">
              <a:buNone/>
              <a:defRPr sz="2000"/>
            </a:lvl2pPr>
            <a:lvl3pPr marL="914509" indent="0" algn="ctr">
              <a:buNone/>
              <a:defRPr sz="1800"/>
            </a:lvl3pPr>
            <a:lvl4pPr marL="1371765" indent="0" algn="ctr">
              <a:buNone/>
              <a:defRPr sz="1600"/>
            </a:lvl4pPr>
            <a:lvl5pPr marL="1829021" indent="0" algn="ctr">
              <a:buNone/>
              <a:defRPr sz="1600"/>
            </a:lvl5pPr>
            <a:lvl6pPr marL="2286271" indent="0" algn="ctr">
              <a:buNone/>
              <a:defRPr sz="1600"/>
            </a:lvl6pPr>
            <a:lvl7pPr marL="2743530" indent="0" algn="ctr">
              <a:buNone/>
              <a:defRPr sz="1600"/>
            </a:lvl7pPr>
            <a:lvl8pPr marL="3200784" indent="0" algn="ctr">
              <a:buNone/>
              <a:defRPr sz="1600"/>
            </a:lvl8pPr>
            <a:lvl9pPr marL="365803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5D53FA-F8BD-EB42-9ABA-0A28C77D1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54" indent="0">
              <a:buNone/>
              <a:defRPr sz="1400"/>
            </a:lvl2pPr>
            <a:lvl3pPr marL="914509" indent="0">
              <a:buNone/>
              <a:defRPr sz="1200"/>
            </a:lvl3pPr>
            <a:lvl4pPr marL="1371765" indent="0">
              <a:buNone/>
              <a:defRPr sz="1000"/>
            </a:lvl4pPr>
            <a:lvl5pPr marL="1829021" indent="0">
              <a:buNone/>
              <a:defRPr sz="1000"/>
            </a:lvl5pPr>
            <a:lvl6pPr marL="2286271" indent="0">
              <a:buNone/>
              <a:defRPr sz="1000"/>
            </a:lvl6pPr>
            <a:lvl7pPr marL="2743530" indent="0">
              <a:buNone/>
              <a:defRPr sz="1000"/>
            </a:lvl7pPr>
            <a:lvl8pPr marL="3200784" indent="0">
              <a:buNone/>
              <a:defRPr sz="1000"/>
            </a:lvl8pPr>
            <a:lvl9pPr marL="365803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B370C08-AEEF-2646-9156-712B3C0E24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9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93653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Heading + Body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BED48505-51A7-477B-B2D4-1B9659456D3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6" y="7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0067" y="968251"/>
            <a:ext cx="6668437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Our continuous improvement is a result of our 3x Approach, which has been tested and refined for over 15 years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 numCol="2" spcCol="27432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54" indent="0" algn="ctr">
              <a:buNone/>
              <a:defRPr sz="2000"/>
            </a:lvl2pPr>
            <a:lvl3pPr marL="914509" indent="0" algn="ctr">
              <a:buNone/>
              <a:defRPr sz="1800"/>
            </a:lvl3pPr>
            <a:lvl4pPr marL="1371765" indent="0" algn="ctr">
              <a:buNone/>
              <a:defRPr sz="1600"/>
            </a:lvl4pPr>
            <a:lvl5pPr marL="1829021" indent="0" algn="ctr">
              <a:buNone/>
              <a:defRPr sz="1600"/>
            </a:lvl5pPr>
            <a:lvl6pPr marL="2286271" indent="0" algn="ctr">
              <a:buNone/>
              <a:defRPr sz="1600"/>
            </a:lvl6pPr>
            <a:lvl7pPr marL="2743530" indent="0" algn="ctr">
              <a:buNone/>
              <a:defRPr sz="1600"/>
            </a:lvl7pPr>
            <a:lvl8pPr marL="3200784" indent="0" algn="ctr">
              <a:buNone/>
              <a:defRPr sz="1600"/>
            </a:lvl8pPr>
            <a:lvl9pPr marL="3658038" indent="0" algn="ctr">
              <a:buNone/>
              <a:defRPr sz="1600"/>
            </a:lvl9pPr>
          </a:lstStyle>
          <a:p>
            <a:r>
              <a:rPr lang="en-US"/>
              <a:t>Example Title</a:t>
            </a:r>
          </a:p>
          <a:p>
            <a:r>
              <a:rPr lang="en-US"/>
              <a:t>Example Title 2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54" indent="0">
              <a:buNone/>
              <a:defRPr sz="1400"/>
            </a:lvl2pPr>
            <a:lvl3pPr marL="914509" indent="0">
              <a:buNone/>
              <a:defRPr sz="1200"/>
            </a:lvl3pPr>
            <a:lvl4pPr marL="1371765" indent="0">
              <a:buNone/>
              <a:defRPr sz="1000"/>
            </a:lvl4pPr>
            <a:lvl5pPr marL="1829021" indent="0">
              <a:buNone/>
              <a:defRPr sz="1000"/>
            </a:lvl5pPr>
            <a:lvl6pPr marL="2286271" indent="0">
              <a:buNone/>
              <a:defRPr sz="1000"/>
            </a:lvl6pPr>
            <a:lvl7pPr marL="2743530" indent="0">
              <a:buNone/>
              <a:defRPr sz="1000"/>
            </a:lvl7pPr>
            <a:lvl8pPr marL="3200784" indent="0">
              <a:buNone/>
              <a:defRPr sz="1000"/>
            </a:lvl8pPr>
            <a:lvl9pPr marL="365803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C0CAA1C-C321-1C46-9678-97D0E02EED3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82104" y="2167861"/>
            <a:ext cx="4108259" cy="3234343"/>
          </a:xfrm>
          <a:prstGeom prst="rect">
            <a:avLst/>
          </a:prstGeom>
        </p:spPr>
        <p:txBody>
          <a:bodyPr lIns="0" tIns="0" rIns="0" bIns="0"/>
          <a:lstStyle>
            <a:lvl1pPr marL="326611" indent="-326611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54" indent="0">
              <a:buNone/>
              <a:defRPr sz="1400"/>
            </a:lvl2pPr>
            <a:lvl3pPr marL="914509" indent="0">
              <a:buNone/>
              <a:defRPr sz="1200"/>
            </a:lvl3pPr>
            <a:lvl4pPr marL="1371765" indent="0">
              <a:buNone/>
              <a:defRPr sz="1000"/>
            </a:lvl4pPr>
            <a:lvl5pPr marL="1829021" indent="0">
              <a:buNone/>
              <a:defRPr sz="1000"/>
            </a:lvl5pPr>
            <a:lvl6pPr marL="2286271" indent="0">
              <a:buNone/>
              <a:defRPr sz="1000"/>
            </a:lvl6pPr>
            <a:lvl7pPr marL="2743530" indent="0">
              <a:buNone/>
              <a:defRPr sz="1000"/>
            </a:lvl7pPr>
            <a:lvl8pPr marL="3200784" indent="0">
              <a:buNone/>
              <a:defRPr sz="1000"/>
            </a:lvl8pPr>
            <a:lvl9pPr marL="3658038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F9A500C-D54B-DD45-9CD5-2E79CC162C63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68819" y="2167861"/>
            <a:ext cx="4087904" cy="3234343"/>
          </a:xfrm>
          <a:prstGeom prst="rect">
            <a:avLst/>
          </a:prstGeom>
        </p:spPr>
        <p:txBody>
          <a:bodyPr lIns="0" tIns="0" rIns="0" bIns="0"/>
          <a:lstStyle>
            <a:lvl1pPr marL="326611" indent="-326611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54" indent="0">
              <a:buNone/>
              <a:defRPr sz="1400"/>
            </a:lvl2pPr>
            <a:lvl3pPr marL="914509" indent="0">
              <a:buNone/>
              <a:defRPr sz="1200"/>
            </a:lvl3pPr>
            <a:lvl4pPr marL="1371765" indent="0">
              <a:buNone/>
              <a:defRPr sz="1000"/>
            </a:lvl4pPr>
            <a:lvl5pPr marL="1829021" indent="0">
              <a:buNone/>
              <a:defRPr sz="1000"/>
            </a:lvl5pPr>
            <a:lvl6pPr marL="2286271" indent="0">
              <a:buNone/>
              <a:defRPr sz="1000"/>
            </a:lvl6pPr>
            <a:lvl7pPr marL="2743530" indent="0">
              <a:buNone/>
              <a:defRPr sz="1000"/>
            </a:lvl7pPr>
            <a:lvl8pPr marL="3200784" indent="0">
              <a:buNone/>
              <a:defRPr sz="1000"/>
            </a:lvl8pPr>
            <a:lvl9pPr marL="3658038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D9AFAB4-A95D-8A4D-A995-B28E6C7753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39149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030687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3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42" indent="0">
              <a:buNone/>
              <a:defRPr sz="1050"/>
            </a:lvl2pPr>
            <a:lvl3pPr marL="685883" indent="0">
              <a:buNone/>
              <a:defRPr sz="900"/>
            </a:lvl3pPr>
            <a:lvl4pPr marL="1028821" indent="0">
              <a:buNone/>
              <a:defRPr sz="750"/>
            </a:lvl4pPr>
            <a:lvl5pPr marL="1371765" indent="0">
              <a:buNone/>
              <a:defRPr sz="750"/>
            </a:lvl5pPr>
            <a:lvl6pPr marL="1714709" indent="0">
              <a:buNone/>
              <a:defRPr sz="750"/>
            </a:lvl6pPr>
            <a:lvl7pPr marL="2057646" indent="0">
              <a:buNone/>
              <a:defRPr sz="750"/>
            </a:lvl7pPr>
            <a:lvl8pPr marL="2400588" indent="0">
              <a:buNone/>
              <a:defRPr sz="750"/>
            </a:lvl8pPr>
            <a:lvl9pPr marL="274353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3725-B929-40F8-B00A-365893291AD4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2AF2-B0EC-4E9E-929A-037E20DC0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23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D4AC20D-E08C-4E4C-9C78-C512F427CE7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6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50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track``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45" indent="0" algn="ctr">
              <a:buNone/>
              <a:defRPr sz="2000"/>
            </a:lvl2pPr>
            <a:lvl3pPr marL="914491" indent="0" algn="ctr">
              <a:buNone/>
              <a:defRPr sz="1800"/>
            </a:lvl3pPr>
            <a:lvl4pPr marL="1371737" indent="0" algn="ctr">
              <a:buNone/>
              <a:defRPr sz="1600"/>
            </a:lvl4pPr>
            <a:lvl5pPr marL="1828984" indent="0" algn="ctr">
              <a:buNone/>
              <a:defRPr sz="1600"/>
            </a:lvl5pPr>
            <a:lvl6pPr marL="2286226" indent="0" algn="ctr">
              <a:buNone/>
              <a:defRPr sz="1600"/>
            </a:lvl6pPr>
            <a:lvl7pPr marL="2743475" indent="0" algn="ctr">
              <a:buNone/>
              <a:defRPr sz="1600"/>
            </a:lvl7pPr>
            <a:lvl8pPr marL="3200720" indent="0" algn="ctr">
              <a:buNone/>
              <a:defRPr sz="1600"/>
            </a:lvl8pPr>
            <a:lvl9pPr marL="36579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8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839650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585B04-D39F-4621-B4F7-6113BEED1F3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6" y="7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54" indent="0">
              <a:buNone/>
              <a:defRPr sz="1400"/>
            </a:lvl2pPr>
            <a:lvl3pPr marL="914509" indent="0">
              <a:buNone/>
              <a:defRPr sz="1200"/>
            </a:lvl3pPr>
            <a:lvl4pPr marL="1371765" indent="0">
              <a:buNone/>
              <a:defRPr sz="1000"/>
            </a:lvl4pPr>
            <a:lvl5pPr marL="1829021" indent="0">
              <a:buNone/>
              <a:defRPr sz="1000"/>
            </a:lvl5pPr>
            <a:lvl6pPr marL="2286271" indent="0">
              <a:buNone/>
              <a:defRPr sz="1000"/>
            </a:lvl6pPr>
            <a:lvl7pPr marL="2743530" indent="0">
              <a:buNone/>
              <a:defRPr sz="1000"/>
            </a:lvl7pPr>
            <a:lvl8pPr marL="3200784" indent="0">
              <a:buNone/>
              <a:defRPr sz="1000"/>
            </a:lvl8pPr>
            <a:lvl9pPr marL="365803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9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40" y="1934590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54" marR="0" indent="0" algn="l" defTabSz="914509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4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54" indent="0" algn="ctr">
              <a:buNone/>
              <a:defRPr sz="2000"/>
            </a:lvl2pPr>
            <a:lvl3pPr marL="914509" indent="0" algn="ctr">
              <a:buNone/>
              <a:defRPr sz="1800"/>
            </a:lvl3pPr>
            <a:lvl4pPr marL="1371765" indent="0" algn="ctr">
              <a:buNone/>
              <a:defRPr sz="1600"/>
            </a:lvl4pPr>
            <a:lvl5pPr marL="1829021" indent="0" algn="ctr">
              <a:buNone/>
              <a:defRPr sz="1600"/>
            </a:lvl5pPr>
            <a:lvl6pPr marL="2286271" indent="0" algn="ctr">
              <a:buNone/>
              <a:defRPr sz="1600"/>
            </a:lvl6pPr>
            <a:lvl7pPr marL="2743530" indent="0" algn="ctr">
              <a:buNone/>
              <a:defRPr sz="1600"/>
            </a:lvl7pPr>
            <a:lvl8pPr marL="3200784" indent="0" algn="ctr">
              <a:buNone/>
              <a:defRPr sz="1600"/>
            </a:lvl8pPr>
            <a:lvl9pPr marL="365803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71835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2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9D20B449-22C5-4D53-BACA-4E5B0BCA8E2A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6" y="7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54" indent="0">
              <a:buNone/>
              <a:defRPr sz="1400"/>
            </a:lvl2pPr>
            <a:lvl3pPr marL="914509" indent="0">
              <a:buNone/>
              <a:defRPr sz="1200"/>
            </a:lvl3pPr>
            <a:lvl4pPr marL="1371765" indent="0">
              <a:buNone/>
              <a:defRPr sz="1000"/>
            </a:lvl4pPr>
            <a:lvl5pPr marL="1829021" indent="0">
              <a:buNone/>
              <a:defRPr sz="1000"/>
            </a:lvl5pPr>
            <a:lvl6pPr marL="2286271" indent="0">
              <a:buNone/>
              <a:defRPr sz="1000"/>
            </a:lvl6pPr>
            <a:lvl7pPr marL="2743530" indent="0">
              <a:buNone/>
              <a:defRPr sz="1000"/>
            </a:lvl7pPr>
            <a:lvl8pPr marL="3200784" indent="0">
              <a:buNone/>
              <a:defRPr sz="1000"/>
            </a:lvl8pPr>
            <a:lvl9pPr marL="365803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51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4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58" indent="-24495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54" indent="0">
              <a:buNone/>
              <a:defRPr sz="1400"/>
            </a:lvl2pPr>
            <a:lvl3pPr marL="914509" indent="0">
              <a:buNone/>
              <a:defRPr sz="1200"/>
            </a:lvl3pPr>
            <a:lvl4pPr marL="1371765" indent="0">
              <a:buNone/>
              <a:defRPr sz="1000"/>
            </a:lvl4pPr>
            <a:lvl5pPr marL="1829021" indent="0">
              <a:buNone/>
              <a:defRPr sz="1000"/>
            </a:lvl5pPr>
            <a:lvl6pPr marL="2286271" indent="0">
              <a:buNone/>
              <a:defRPr sz="1000"/>
            </a:lvl6pPr>
            <a:lvl7pPr marL="2743530" indent="0">
              <a:buNone/>
              <a:defRPr sz="1000"/>
            </a:lvl7pPr>
            <a:lvl8pPr marL="3200784" indent="0">
              <a:buNone/>
              <a:defRPr sz="1000"/>
            </a:lvl8pPr>
            <a:lvl9pPr marL="365803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9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26731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Heading + Bullets">
  <p:cSld name="20_Heading + Bulle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2"/>
          <p:cNvSpPr txBox="1">
            <a:spLocks noGrp="1"/>
          </p:cNvSpPr>
          <p:nvPr>
            <p:ph type="body" idx="1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326591" marR="0" lvl="0" indent="-16329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900"/>
              <a:buFont typeface="Arial"/>
              <a:buNone/>
              <a:defRPr sz="643" b="0" i="0" u="none" strike="noStrike" cap="none">
                <a:solidFill>
                  <a:srgbClr val="BFBFB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53182" marR="0" lvl="1" indent="-1632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79774" marR="0" lvl="2" indent="-1632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 sz="1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06364" marR="0" lvl="3" indent="-1632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956" marR="0" lvl="4" indent="-1632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59546" marR="0" lvl="5" indent="-1632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6136" marR="0" lvl="6" indent="-1632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2729" marR="0" lvl="7" indent="-1632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39319" marR="0" lvl="8" indent="-1632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ctrTitle"/>
          </p:nvPr>
        </p:nvSpPr>
        <p:spPr>
          <a:xfrm>
            <a:off x="385848" y="970061"/>
            <a:ext cx="6662655" cy="683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sz="1714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body" idx="2"/>
          </p:nvPr>
        </p:nvSpPr>
        <p:spPr>
          <a:xfrm>
            <a:off x="386783" y="1961501"/>
            <a:ext cx="6661716" cy="3812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91" marR="0" lvl="0" indent="-27215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TR"/>
              <a:buChar char="—"/>
              <a:defRPr sz="1714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53182" marR="0" lvl="1" indent="-1632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79774" marR="0" lvl="2" indent="-1632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 sz="1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06364" marR="0" lvl="3" indent="-1632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956" marR="0" lvl="4" indent="-1632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59546" marR="0" lvl="5" indent="-1632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6136" marR="0" lvl="6" indent="-1632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2729" marR="0" lvl="7" indent="-1632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39319" marR="0" lvl="8" indent="-1632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3"/>
          </p:nvPr>
        </p:nvSpPr>
        <p:spPr>
          <a:xfrm>
            <a:off x="2939146" y="388507"/>
            <a:ext cx="5817579" cy="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91" marR="0" lvl="0" indent="-163296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89898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53182" marR="0" lvl="1" indent="-3157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79774" marR="0" lvl="2" indent="-2903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06364" marR="0" lvl="3" indent="-27760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956" marR="0" lvl="4" indent="-27760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59546" marR="0" lvl="5" indent="-27760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6136" marR="0" lvl="6" indent="-27760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2729" marR="0" lvl="7" indent="-27760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39319" marR="0" lvl="8" indent="-27760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354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73501"/>
            <a:ext cx="4057650" cy="4632282"/>
          </a:xfrm>
        </p:spPr>
        <p:txBody>
          <a:bodyPr/>
          <a:lstStyle>
            <a:lvl1pPr marL="0" indent="0">
              <a:buNone/>
              <a:defRPr/>
            </a:lvl1pPr>
            <a:lvl2pPr marL="342914" indent="0">
              <a:buNone/>
              <a:defRPr/>
            </a:lvl2pPr>
            <a:lvl3pPr marL="685828" indent="0">
              <a:buNone/>
              <a:defRPr/>
            </a:lvl3pPr>
            <a:lvl4pPr marL="1028741" indent="0">
              <a:buNone/>
              <a:defRPr/>
            </a:lvl4pPr>
            <a:lvl5pPr marL="137165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73501"/>
            <a:ext cx="4057650" cy="4632282"/>
          </a:xfrm>
        </p:spPr>
        <p:txBody>
          <a:bodyPr/>
          <a:lstStyle>
            <a:lvl1pPr marL="0" indent="0">
              <a:buNone/>
              <a:defRPr/>
            </a:lvl1pPr>
            <a:lvl2pPr marL="342914" indent="0">
              <a:buNone/>
              <a:defRPr/>
            </a:lvl2pPr>
            <a:lvl3pPr marL="685828" indent="0">
              <a:buNone/>
              <a:defRPr/>
            </a:lvl3pPr>
            <a:lvl4pPr marL="1028741" indent="0">
              <a:buNone/>
              <a:defRPr/>
            </a:lvl4pPr>
            <a:lvl5pPr marL="137165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100">
                <a:solidFill>
                  <a:srgbClr val="008F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Monthly IT Leadership Update - 2024-09-11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Internal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62940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CBC92AF2-B0EC-4E9E-929A-037E20DC049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5D2D43-4DC0-B5CF-1282-315E8256597B}"/>
              </a:ext>
            </a:extLst>
          </p:cNvPr>
          <p:cNvCxnSpPr>
            <a:cxnSpLocks/>
          </p:cNvCxnSpPr>
          <p:nvPr userDrawn="1"/>
        </p:nvCxnSpPr>
        <p:spPr>
          <a:xfrm>
            <a:off x="457200" y="1236475"/>
            <a:ext cx="8229600" cy="0"/>
          </a:xfrm>
          <a:prstGeom prst="line">
            <a:avLst/>
          </a:prstGeom>
          <a:ln w="38100">
            <a:solidFill>
              <a:srgbClr val="0E18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00E528-0A27-99FC-1999-5CFB3D6F7AE1}"/>
              </a:ext>
            </a:extLst>
          </p:cNvPr>
          <p:cNvCxnSpPr>
            <a:cxnSpLocks/>
          </p:cNvCxnSpPr>
          <p:nvPr userDrawn="1"/>
        </p:nvCxnSpPr>
        <p:spPr>
          <a:xfrm>
            <a:off x="457200" y="6351832"/>
            <a:ext cx="8229600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4EB6EC6D-47A3-7865-E09A-39B732FCD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" r="-24994" b="24266"/>
          <a:stretch/>
        </p:blipFill>
        <p:spPr>
          <a:xfrm>
            <a:off x="457201" y="240120"/>
            <a:ext cx="1221339" cy="31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54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50F80D87-DF3E-06FC-C657-4BB2A4AAF03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6" y="1934585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27" marR="0" indent="0" algn="l" defTabSz="9144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27" indent="0" algn="ctr">
              <a:buNone/>
              <a:defRPr sz="2000"/>
            </a:lvl2pPr>
            <a:lvl3pPr marL="914454" indent="0" algn="ctr">
              <a:buNone/>
              <a:defRPr sz="1800"/>
            </a:lvl3pPr>
            <a:lvl4pPr marL="1371682" indent="0" algn="ctr">
              <a:buNone/>
              <a:defRPr sz="1600"/>
            </a:lvl4pPr>
            <a:lvl5pPr marL="1828911" indent="0" algn="ctr">
              <a:buNone/>
              <a:defRPr sz="1600"/>
            </a:lvl5pPr>
            <a:lvl6pPr marL="2286136" indent="0" algn="ctr">
              <a:buNone/>
              <a:defRPr sz="1600"/>
            </a:lvl6pPr>
            <a:lvl7pPr marL="2743365" indent="0" algn="ctr">
              <a:buNone/>
              <a:defRPr sz="1600"/>
            </a:lvl7pPr>
            <a:lvl8pPr marL="3200592" indent="0" algn="ctr">
              <a:buNone/>
              <a:defRPr sz="1600"/>
            </a:lvl8pPr>
            <a:lvl9pPr marL="36578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17840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7AA59E8F-12DE-9002-3A6A-4C208B58F9C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6" y="1934585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27" marR="0" indent="0" algn="l" defTabSz="9144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27" indent="0" algn="ctr">
              <a:buNone/>
              <a:defRPr sz="2000"/>
            </a:lvl2pPr>
            <a:lvl3pPr marL="914454" indent="0" algn="ctr">
              <a:buNone/>
              <a:defRPr sz="1800"/>
            </a:lvl3pPr>
            <a:lvl4pPr marL="1371682" indent="0" algn="ctr">
              <a:buNone/>
              <a:defRPr sz="1600"/>
            </a:lvl4pPr>
            <a:lvl5pPr marL="1828911" indent="0" algn="ctr">
              <a:buNone/>
              <a:defRPr sz="1600"/>
            </a:lvl5pPr>
            <a:lvl6pPr marL="2286136" indent="0" algn="ctr">
              <a:buNone/>
              <a:defRPr sz="1600"/>
            </a:lvl6pPr>
            <a:lvl7pPr marL="2743365" indent="0" algn="ctr">
              <a:buNone/>
              <a:defRPr sz="1600"/>
            </a:lvl7pPr>
            <a:lvl8pPr marL="3200592" indent="0" algn="ctr">
              <a:buNone/>
              <a:defRPr sz="1600"/>
            </a:lvl8pPr>
            <a:lvl9pPr marL="36578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59587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543F77EB-30A6-4082-9145-3CF42426E10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6" y="1934585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27" marR="0" indent="0" algn="l" defTabSz="9144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27" indent="0" algn="ctr">
              <a:buNone/>
              <a:defRPr sz="2000"/>
            </a:lvl2pPr>
            <a:lvl3pPr marL="914454" indent="0" algn="ctr">
              <a:buNone/>
              <a:defRPr sz="1800"/>
            </a:lvl3pPr>
            <a:lvl4pPr marL="1371682" indent="0" algn="ctr">
              <a:buNone/>
              <a:defRPr sz="1600"/>
            </a:lvl4pPr>
            <a:lvl5pPr marL="1828911" indent="0" algn="ctr">
              <a:buNone/>
              <a:defRPr sz="1600"/>
            </a:lvl5pPr>
            <a:lvl6pPr marL="2286136" indent="0" algn="ctr">
              <a:buNone/>
              <a:defRPr sz="1600"/>
            </a:lvl6pPr>
            <a:lvl7pPr marL="2743365" indent="0" algn="ctr">
              <a:buNone/>
              <a:defRPr sz="1600"/>
            </a:lvl7pPr>
            <a:lvl8pPr marL="3200592" indent="0" algn="ctr">
              <a:buNone/>
              <a:defRPr sz="1600"/>
            </a:lvl8pPr>
            <a:lvl9pPr marL="36578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53720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AFA18A-C2F7-4A9E-B854-C8FC969B536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076" y="970062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4" y="1961498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3" indent="-24493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6756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AFA18A-C2F7-4A9E-B854-C8FC969B536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6" y="7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54" indent="0">
              <a:buNone/>
              <a:defRPr sz="1400"/>
            </a:lvl2pPr>
            <a:lvl3pPr marL="914509" indent="0">
              <a:buNone/>
              <a:defRPr sz="1200"/>
            </a:lvl3pPr>
            <a:lvl4pPr marL="1371765" indent="0">
              <a:buNone/>
              <a:defRPr sz="1000"/>
            </a:lvl4pPr>
            <a:lvl5pPr marL="1829021" indent="0">
              <a:buNone/>
              <a:defRPr sz="1000"/>
            </a:lvl5pPr>
            <a:lvl6pPr marL="2286271" indent="0">
              <a:buNone/>
              <a:defRPr sz="1000"/>
            </a:lvl6pPr>
            <a:lvl7pPr marL="2743530" indent="0">
              <a:buNone/>
              <a:defRPr sz="1000"/>
            </a:lvl7pPr>
            <a:lvl8pPr marL="3200784" indent="0">
              <a:buNone/>
              <a:defRPr sz="1000"/>
            </a:lvl8pPr>
            <a:lvl9pPr marL="365803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51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4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58" indent="-24495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54" indent="0">
              <a:buNone/>
              <a:defRPr sz="1400"/>
            </a:lvl2pPr>
            <a:lvl3pPr marL="914509" indent="0">
              <a:buNone/>
              <a:defRPr sz="1200"/>
            </a:lvl3pPr>
            <a:lvl4pPr marL="1371765" indent="0">
              <a:buNone/>
              <a:defRPr sz="1000"/>
            </a:lvl4pPr>
            <a:lvl5pPr marL="1829021" indent="0">
              <a:buNone/>
              <a:defRPr sz="1000"/>
            </a:lvl5pPr>
            <a:lvl6pPr marL="2286271" indent="0">
              <a:buNone/>
              <a:defRPr sz="1000"/>
            </a:lvl6pPr>
            <a:lvl7pPr marL="2743530" indent="0">
              <a:buNone/>
              <a:defRPr sz="1000"/>
            </a:lvl7pPr>
            <a:lvl8pPr marL="3200784" indent="0">
              <a:buNone/>
              <a:defRPr sz="1000"/>
            </a:lvl8pPr>
            <a:lvl9pPr marL="365803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0627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">
  <p:cSld name="2_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8"/>
          <p:cNvSpPr txBox="1">
            <a:spLocks noGrp="1"/>
          </p:cNvSpPr>
          <p:nvPr>
            <p:ph type="body" idx="1"/>
          </p:nvPr>
        </p:nvSpPr>
        <p:spPr>
          <a:xfrm>
            <a:off x="334134" y="1112633"/>
            <a:ext cx="6627600" cy="409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604" marR="0" lvl="0" indent="-163303" algn="l" rtl="0">
              <a:lnSpc>
                <a:spcPct val="94117"/>
              </a:lnSpc>
              <a:spcBef>
                <a:spcPts val="1000"/>
              </a:spcBef>
              <a:spcAft>
                <a:spcPts val="0"/>
              </a:spcAft>
              <a:buClr>
                <a:srgbClr val="02A8DA"/>
              </a:buClr>
              <a:buSzPts val="8500"/>
              <a:buFont typeface="Arial"/>
              <a:buNone/>
              <a:defRPr sz="6072" b="0" i="0" u="none" strike="noStrike" cap="none">
                <a:solidFill>
                  <a:srgbClr val="02A8D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53208" marR="0" lvl="1" indent="-3901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A8DA"/>
              </a:buClr>
              <a:buSzPts val="5000"/>
              <a:buFont typeface="Arial"/>
              <a:buChar char="•"/>
              <a:defRPr sz="3572" b="0" i="0" u="none" strike="noStrike" cap="none">
                <a:solidFill>
                  <a:srgbClr val="02A8D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79814" marR="0" lvl="2" indent="-3901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A8DA"/>
              </a:buClr>
              <a:buSzPts val="5000"/>
              <a:buFont typeface="Arial"/>
              <a:buChar char="•"/>
              <a:defRPr sz="3572" b="0" i="0" u="none" strike="noStrike" cap="none">
                <a:solidFill>
                  <a:srgbClr val="02A8D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06416" marR="0" lvl="3" indent="-3901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A8DA"/>
              </a:buClr>
              <a:buSzPts val="5000"/>
              <a:buFont typeface="Arial"/>
              <a:buChar char="•"/>
              <a:defRPr sz="3572" b="0" i="0" u="none" strike="noStrike" cap="none">
                <a:solidFill>
                  <a:srgbClr val="02A8D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33021" marR="0" lvl="4" indent="-3901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A8DA"/>
              </a:buClr>
              <a:buSzPts val="5000"/>
              <a:buFont typeface="Arial"/>
              <a:buChar char="•"/>
              <a:defRPr sz="3572" b="0" i="0" u="none" strike="noStrike" cap="none">
                <a:solidFill>
                  <a:srgbClr val="02A8D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959624" marR="0" lvl="5" indent="-277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6226" marR="0" lvl="6" indent="-277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2834" marR="0" lvl="7" indent="-277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39437" marR="0" lvl="8" indent="-277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8"/>
          <p:cNvSpPr txBox="1">
            <a:spLocks noGrp="1"/>
          </p:cNvSpPr>
          <p:nvPr>
            <p:ph type="body" idx="2"/>
          </p:nvPr>
        </p:nvSpPr>
        <p:spPr>
          <a:xfrm>
            <a:off x="382101" y="5495542"/>
            <a:ext cx="8374623" cy="100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326604" marR="0" lvl="0" indent="-16330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8DA"/>
              </a:buClr>
              <a:buSzPts val="1600"/>
              <a:buFont typeface="Arial"/>
              <a:buNone/>
              <a:defRPr sz="1143" b="0" i="0" u="none" strike="noStrike" cap="none">
                <a:solidFill>
                  <a:srgbClr val="00A8D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53208" marR="0" lvl="1" indent="-16330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79814" marR="0" lvl="2" indent="-16330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 sz="1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06416" marR="0" lvl="3" indent="-16330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3021" marR="0" lvl="4" indent="-16330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59624" marR="0" lvl="5" indent="-16330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6226" marR="0" lvl="6" indent="-16330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2834" marR="0" lvl="7" indent="-16330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39437" marR="0" lvl="8" indent="-16330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173899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6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5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40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8421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D4AC20D-E08C-4E4C-9C78-C512F427CE7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50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25" indent="0" algn="ctr">
              <a:buNone/>
              <a:defRPr sz="2000"/>
            </a:lvl2pPr>
            <a:lvl3pPr marL="914449" indent="0" algn="ctr">
              <a:buNone/>
              <a:defRPr sz="1800"/>
            </a:lvl3pPr>
            <a:lvl4pPr marL="1371675" indent="0" algn="ctr">
              <a:buNone/>
              <a:defRPr sz="1600"/>
            </a:lvl4pPr>
            <a:lvl5pPr marL="1828901" indent="0" algn="ctr">
              <a:buNone/>
              <a:defRPr sz="1600"/>
            </a:lvl5pPr>
            <a:lvl6pPr marL="2286126" indent="0" algn="ctr">
              <a:buNone/>
              <a:defRPr sz="1600"/>
            </a:lvl6pPr>
            <a:lvl7pPr marL="2743351" indent="0" algn="ctr">
              <a:buNone/>
              <a:defRPr sz="1600"/>
            </a:lvl7pPr>
            <a:lvl8pPr marL="3200576" indent="0" algn="ctr">
              <a:buNone/>
              <a:defRPr sz="1600"/>
            </a:lvl8pPr>
            <a:lvl9pPr marL="365780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7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4134289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0507F031-C61E-43CC-9C87-5141C07910B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50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25" indent="0" algn="ctr">
              <a:buNone/>
              <a:defRPr sz="2000"/>
            </a:lvl2pPr>
            <a:lvl3pPr marL="914449" indent="0" algn="ctr">
              <a:buNone/>
              <a:defRPr sz="1800"/>
            </a:lvl3pPr>
            <a:lvl4pPr marL="1371675" indent="0" algn="ctr">
              <a:buNone/>
              <a:defRPr sz="1600"/>
            </a:lvl4pPr>
            <a:lvl5pPr marL="1828901" indent="0" algn="ctr">
              <a:buNone/>
              <a:defRPr sz="1600"/>
            </a:lvl5pPr>
            <a:lvl6pPr marL="2286126" indent="0" algn="ctr">
              <a:buNone/>
              <a:defRPr sz="1600"/>
            </a:lvl6pPr>
            <a:lvl7pPr marL="2743351" indent="0" algn="ctr">
              <a:buNone/>
              <a:defRPr sz="1600"/>
            </a:lvl7pPr>
            <a:lvl8pPr marL="3200576" indent="0" algn="ctr">
              <a:buNone/>
              <a:defRPr sz="1600"/>
            </a:lvl8pPr>
            <a:lvl9pPr marL="365780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7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827554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8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6A0AB329-C06D-9AAC-DBD9-062907001F8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50" y="970062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4" y="1961502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3" indent="-24494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7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468181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7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4A43663B-A871-4B3A-9DFD-B70CFC57C78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50" y="970062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4" y="1961502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3" indent="-24494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7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656389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 not remove" hidden="1">
            <a:extLst>
              <a:ext uri="{FF2B5EF4-FFF2-40B4-BE49-F238E27FC236}">
                <a16:creationId xmlns:a16="http://schemas.microsoft.com/office/drawing/2014/main" id="{C6F148A0-73E2-8562-3B5C-2C0A15B3CBD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50" y="970062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4" y="1961502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3" indent="-24494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6612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FA92E24D-314D-4B65-B444-DFC5939C6AF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50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25" indent="0" algn="ctr">
              <a:buNone/>
              <a:defRPr sz="2000"/>
            </a:lvl2pPr>
            <a:lvl3pPr marL="914449" indent="0" algn="ctr">
              <a:buNone/>
              <a:defRPr sz="1800"/>
            </a:lvl3pPr>
            <a:lvl4pPr marL="1371675" indent="0" algn="ctr">
              <a:buNone/>
              <a:defRPr sz="1600"/>
            </a:lvl4pPr>
            <a:lvl5pPr marL="1828901" indent="0" algn="ctr">
              <a:buNone/>
              <a:defRPr sz="1600"/>
            </a:lvl5pPr>
            <a:lvl6pPr marL="2286126" indent="0" algn="ctr">
              <a:buNone/>
              <a:defRPr sz="1600"/>
            </a:lvl6pPr>
            <a:lvl7pPr marL="2743351" indent="0" algn="ctr">
              <a:buNone/>
              <a:defRPr sz="1600"/>
            </a:lvl7pPr>
            <a:lvl8pPr marL="3200576" indent="0" algn="ctr">
              <a:buNone/>
              <a:defRPr sz="1600"/>
            </a:lvl8pPr>
            <a:lvl9pPr marL="365780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7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854368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5E86B4D1-5880-4B27-8E03-345B5F28CDB8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9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3" indent="-24494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61787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2FBE22EE-31C5-436D-A5E0-A41778AEB77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7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9" y="1934587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25" marR="0" indent="0" algn="l" defTabSz="914449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25" indent="0" algn="ctr">
              <a:buNone/>
              <a:defRPr sz="2000"/>
            </a:lvl2pPr>
            <a:lvl3pPr marL="914449" indent="0" algn="ctr">
              <a:buNone/>
              <a:defRPr sz="1800"/>
            </a:lvl3pPr>
            <a:lvl4pPr marL="1371675" indent="0" algn="ctr">
              <a:buNone/>
              <a:defRPr sz="1600"/>
            </a:lvl4pPr>
            <a:lvl5pPr marL="1828901" indent="0" algn="ctr">
              <a:buNone/>
              <a:defRPr sz="1600"/>
            </a:lvl5pPr>
            <a:lvl6pPr marL="2286126" indent="0" algn="ctr">
              <a:buNone/>
              <a:defRPr sz="1600"/>
            </a:lvl6pPr>
            <a:lvl7pPr marL="2743351" indent="0" algn="ctr">
              <a:buNone/>
              <a:defRPr sz="1600"/>
            </a:lvl7pPr>
            <a:lvl8pPr marL="3200576" indent="0" algn="ctr">
              <a:buNone/>
              <a:defRPr sz="1600"/>
            </a:lvl8pPr>
            <a:lvl9pPr marL="365780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1443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 not remove" hidden="1">
            <a:extLst>
              <a:ext uri="{FF2B5EF4-FFF2-40B4-BE49-F238E27FC236}">
                <a16:creationId xmlns:a16="http://schemas.microsoft.com/office/drawing/2014/main" id="{85D15967-5FBD-4E4C-9067-00FFEE23DB6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7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91" indent="-326591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7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079075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2098" y="967705"/>
            <a:ext cx="6666402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46715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25" indent="0" algn="ctr">
              <a:buNone/>
              <a:defRPr sz="2000"/>
            </a:lvl2pPr>
            <a:lvl3pPr marL="914449" indent="0" algn="ctr">
              <a:buNone/>
              <a:defRPr sz="1800"/>
            </a:lvl3pPr>
            <a:lvl4pPr marL="1371675" indent="0" algn="ctr">
              <a:buNone/>
              <a:defRPr sz="1600"/>
            </a:lvl4pPr>
            <a:lvl5pPr marL="1828901" indent="0" algn="ctr">
              <a:buNone/>
              <a:defRPr sz="1600"/>
            </a:lvl5pPr>
            <a:lvl6pPr marL="2286126" indent="0" algn="ctr">
              <a:buNone/>
              <a:defRPr sz="1600"/>
            </a:lvl6pPr>
            <a:lvl7pPr marL="2743351" indent="0" algn="ctr">
              <a:buNone/>
              <a:defRPr sz="1600"/>
            </a:lvl7pPr>
            <a:lvl8pPr marL="3200576" indent="0" algn="ctr">
              <a:buNone/>
              <a:defRPr sz="1600"/>
            </a:lvl8pPr>
            <a:lvl9pPr marL="365780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5D53FA-F8BD-EB42-9ABA-0A28C77D1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B370C08-AEEF-2646-9156-712B3C0E24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7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083729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Heading + Body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BED48505-51A7-477B-B2D4-1B9659456D3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0067" y="968250"/>
            <a:ext cx="6668437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Our continuous improvement is a result of our 3x Approach, which has been tested and refined for over 15 years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 numCol="2" spcCol="27432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25" indent="0" algn="ctr">
              <a:buNone/>
              <a:defRPr sz="2000"/>
            </a:lvl2pPr>
            <a:lvl3pPr marL="914449" indent="0" algn="ctr">
              <a:buNone/>
              <a:defRPr sz="1800"/>
            </a:lvl3pPr>
            <a:lvl4pPr marL="1371675" indent="0" algn="ctr">
              <a:buNone/>
              <a:defRPr sz="1600"/>
            </a:lvl4pPr>
            <a:lvl5pPr marL="1828901" indent="0" algn="ctr">
              <a:buNone/>
              <a:defRPr sz="1600"/>
            </a:lvl5pPr>
            <a:lvl6pPr marL="2286126" indent="0" algn="ctr">
              <a:buNone/>
              <a:defRPr sz="1600"/>
            </a:lvl6pPr>
            <a:lvl7pPr marL="2743351" indent="0" algn="ctr">
              <a:buNone/>
              <a:defRPr sz="1600"/>
            </a:lvl7pPr>
            <a:lvl8pPr marL="3200576" indent="0" algn="ctr">
              <a:buNone/>
              <a:defRPr sz="1600"/>
            </a:lvl8pPr>
            <a:lvl9pPr marL="3657801" indent="0" algn="ctr">
              <a:buNone/>
              <a:defRPr sz="1600"/>
            </a:lvl9pPr>
          </a:lstStyle>
          <a:p>
            <a:r>
              <a:rPr lang="en-US"/>
              <a:t>Example Title</a:t>
            </a:r>
          </a:p>
          <a:p>
            <a:r>
              <a:rPr lang="en-US"/>
              <a:t>Example Title 2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C0CAA1C-C321-1C46-9678-97D0E02EED3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82102" y="2167861"/>
            <a:ext cx="4108259" cy="3234343"/>
          </a:xfrm>
          <a:prstGeom prst="rect">
            <a:avLst/>
          </a:prstGeom>
        </p:spPr>
        <p:txBody>
          <a:bodyPr lIns="0" tIns="0" rIns="0" bIns="0"/>
          <a:lstStyle>
            <a:lvl1pPr marL="326591" indent="-326591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F9A500C-D54B-DD45-9CD5-2E79CC162C63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68820" y="2167861"/>
            <a:ext cx="4087904" cy="3234343"/>
          </a:xfrm>
          <a:prstGeom prst="rect">
            <a:avLst/>
          </a:prstGeom>
        </p:spPr>
        <p:txBody>
          <a:bodyPr lIns="0" tIns="0" rIns="0" bIns="0"/>
          <a:lstStyle>
            <a:lvl1pPr marL="326591" indent="-326591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D9AFAB4-A95D-8A4D-A995-B28E6C7753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39147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590415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D4AC20D-E08C-4E4C-9C78-C512F427CE7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7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50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34" indent="0" algn="ctr">
              <a:buNone/>
              <a:defRPr sz="2000"/>
            </a:lvl2pPr>
            <a:lvl3pPr marL="914468" indent="0" algn="ctr">
              <a:buNone/>
              <a:defRPr sz="1800"/>
            </a:lvl3pPr>
            <a:lvl4pPr marL="1371702" indent="0" algn="ctr">
              <a:buNone/>
              <a:defRPr sz="1600"/>
            </a:lvl4pPr>
            <a:lvl5pPr marL="1828937" indent="0" algn="ctr">
              <a:buNone/>
              <a:defRPr sz="1600"/>
            </a:lvl5pPr>
            <a:lvl6pPr marL="2286171" indent="0" algn="ctr">
              <a:buNone/>
              <a:defRPr sz="1600"/>
            </a:lvl6pPr>
            <a:lvl7pPr marL="2743406" indent="0" algn="ctr">
              <a:buNone/>
              <a:defRPr sz="1600"/>
            </a:lvl7pPr>
            <a:lvl8pPr marL="3200640" indent="0" algn="ctr">
              <a:buNone/>
              <a:defRPr sz="1600"/>
            </a:lvl8pPr>
            <a:lvl9pPr marL="365787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4" indent="0">
              <a:buNone/>
              <a:defRPr sz="1400"/>
            </a:lvl2pPr>
            <a:lvl3pPr marL="914468" indent="0">
              <a:buNone/>
              <a:defRPr sz="1200"/>
            </a:lvl3pPr>
            <a:lvl4pPr marL="1371702" indent="0">
              <a:buNone/>
              <a:defRPr sz="1000"/>
            </a:lvl4pPr>
            <a:lvl5pPr marL="1828937" indent="0">
              <a:buNone/>
              <a:defRPr sz="1000"/>
            </a:lvl5pPr>
            <a:lvl6pPr marL="2286171" indent="0">
              <a:buNone/>
              <a:defRPr sz="1000"/>
            </a:lvl6pPr>
            <a:lvl7pPr marL="2743406" indent="0">
              <a:buNone/>
              <a:defRPr sz="1000"/>
            </a:lvl7pPr>
            <a:lvl8pPr marL="3200640" indent="0">
              <a:buNone/>
              <a:defRPr sz="1000"/>
            </a:lvl8pPr>
            <a:lvl9pPr marL="365787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7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186615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765BE2E-9E5B-4C2B-A331-A1D680269782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7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4" indent="0">
              <a:buNone/>
              <a:defRPr sz="1400"/>
            </a:lvl2pPr>
            <a:lvl3pPr marL="914468" indent="0">
              <a:buNone/>
              <a:defRPr sz="1200"/>
            </a:lvl3pPr>
            <a:lvl4pPr marL="1371702" indent="0">
              <a:buNone/>
              <a:defRPr sz="1000"/>
            </a:lvl4pPr>
            <a:lvl5pPr marL="1828937" indent="0">
              <a:buNone/>
              <a:defRPr sz="1000"/>
            </a:lvl5pPr>
            <a:lvl6pPr marL="2286171" indent="0">
              <a:buNone/>
              <a:defRPr sz="1000"/>
            </a:lvl6pPr>
            <a:lvl7pPr marL="2743406" indent="0">
              <a:buNone/>
              <a:defRPr sz="1000"/>
            </a:lvl7pPr>
            <a:lvl8pPr marL="3200640" indent="0">
              <a:buNone/>
              <a:defRPr sz="1000"/>
            </a:lvl8pPr>
            <a:lvl9pPr marL="365787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7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9" y="1934590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34" marR="0" indent="0" algn="l" defTabSz="914468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4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34" indent="0" algn="ctr">
              <a:buNone/>
              <a:defRPr sz="2000"/>
            </a:lvl2pPr>
            <a:lvl3pPr marL="914468" indent="0" algn="ctr">
              <a:buNone/>
              <a:defRPr sz="1800"/>
            </a:lvl3pPr>
            <a:lvl4pPr marL="1371702" indent="0" algn="ctr">
              <a:buNone/>
              <a:defRPr sz="1600"/>
            </a:lvl4pPr>
            <a:lvl5pPr marL="1828937" indent="0" algn="ctr">
              <a:buNone/>
              <a:defRPr sz="1600"/>
            </a:lvl5pPr>
            <a:lvl6pPr marL="2286171" indent="0" algn="ctr">
              <a:buNone/>
              <a:defRPr sz="1600"/>
            </a:lvl6pPr>
            <a:lvl7pPr marL="2743406" indent="0" algn="ctr">
              <a:buNone/>
              <a:defRPr sz="1600"/>
            </a:lvl7pPr>
            <a:lvl8pPr marL="3200640" indent="0" algn="ctr">
              <a:buNone/>
              <a:defRPr sz="1600"/>
            </a:lvl8pPr>
            <a:lvl9pPr marL="365787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72653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0507F031-C61E-43CC-9C87-5141C07910B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7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50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34" indent="0" algn="ctr">
              <a:buNone/>
              <a:defRPr sz="2000"/>
            </a:lvl2pPr>
            <a:lvl3pPr marL="914468" indent="0" algn="ctr">
              <a:buNone/>
              <a:defRPr sz="1800"/>
            </a:lvl3pPr>
            <a:lvl4pPr marL="1371702" indent="0" algn="ctr">
              <a:buNone/>
              <a:defRPr sz="1600"/>
            </a:lvl4pPr>
            <a:lvl5pPr marL="1828937" indent="0" algn="ctr">
              <a:buNone/>
              <a:defRPr sz="1600"/>
            </a:lvl5pPr>
            <a:lvl6pPr marL="2286171" indent="0" algn="ctr">
              <a:buNone/>
              <a:defRPr sz="1600"/>
            </a:lvl6pPr>
            <a:lvl7pPr marL="2743406" indent="0" algn="ctr">
              <a:buNone/>
              <a:defRPr sz="1600"/>
            </a:lvl7pPr>
            <a:lvl8pPr marL="3200640" indent="0" algn="ctr">
              <a:buNone/>
              <a:defRPr sz="1600"/>
            </a:lvl8pPr>
            <a:lvl9pPr marL="365787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4" indent="0">
              <a:buNone/>
              <a:defRPr sz="1400"/>
            </a:lvl2pPr>
            <a:lvl3pPr marL="914468" indent="0">
              <a:buNone/>
              <a:defRPr sz="1200"/>
            </a:lvl3pPr>
            <a:lvl4pPr marL="1371702" indent="0">
              <a:buNone/>
              <a:defRPr sz="1000"/>
            </a:lvl4pPr>
            <a:lvl5pPr marL="1828937" indent="0">
              <a:buNone/>
              <a:defRPr sz="1000"/>
            </a:lvl5pPr>
            <a:lvl6pPr marL="2286171" indent="0">
              <a:buNone/>
              <a:defRPr sz="1000"/>
            </a:lvl6pPr>
            <a:lvl7pPr marL="2743406" indent="0">
              <a:buNone/>
              <a:defRPr sz="1000"/>
            </a:lvl7pPr>
            <a:lvl8pPr marL="3200640" indent="0">
              <a:buNone/>
              <a:defRPr sz="1000"/>
            </a:lvl8pPr>
            <a:lvl9pPr marL="365787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7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607379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4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6A0AB329-C06D-9AAC-DBD9-062907001F8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7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4" indent="0">
              <a:buNone/>
              <a:defRPr sz="1400"/>
            </a:lvl2pPr>
            <a:lvl3pPr marL="914468" indent="0">
              <a:buNone/>
              <a:defRPr sz="1200"/>
            </a:lvl3pPr>
            <a:lvl4pPr marL="1371702" indent="0">
              <a:buNone/>
              <a:defRPr sz="1000"/>
            </a:lvl4pPr>
            <a:lvl5pPr marL="1828937" indent="0">
              <a:buNone/>
              <a:defRPr sz="1000"/>
            </a:lvl5pPr>
            <a:lvl6pPr marL="2286171" indent="0">
              <a:buNone/>
              <a:defRPr sz="1000"/>
            </a:lvl6pPr>
            <a:lvl7pPr marL="2743406" indent="0">
              <a:buNone/>
              <a:defRPr sz="1000"/>
            </a:lvl7pPr>
            <a:lvl8pPr marL="3200640" indent="0">
              <a:buNone/>
              <a:defRPr sz="1000"/>
            </a:lvl8pPr>
            <a:lvl9pPr marL="365787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50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3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7" indent="-244947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34" indent="0">
              <a:buNone/>
              <a:defRPr sz="1400"/>
            </a:lvl2pPr>
            <a:lvl3pPr marL="914468" indent="0">
              <a:buNone/>
              <a:defRPr sz="1200"/>
            </a:lvl3pPr>
            <a:lvl4pPr marL="1371702" indent="0">
              <a:buNone/>
              <a:defRPr sz="1000"/>
            </a:lvl4pPr>
            <a:lvl5pPr marL="1828937" indent="0">
              <a:buNone/>
              <a:defRPr sz="1000"/>
            </a:lvl5pPr>
            <a:lvl6pPr marL="2286171" indent="0">
              <a:buNone/>
              <a:defRPr sz="1000"/>
            </a:lvl6pPr>
            <a:lvl7pPr marL="2743406" indent="0">
              <a:buNone/>
              <a:defRPr sz="1000"/>
            </a:lvl7pPr>
            <a:lvl8pPr marL="3200640" indent="0">
              <a:buNone/>
              <a:defRPr sz="1000"/>
            </a:lvl8pPr>
            <a:lvl9pPr marL="365787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7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292490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 not remove" hidden="1">
            <a:extLst>
              <a:ext uri="{FF2B5EF4-FFF2-40B4-BE49-F238E27FC236}">
                <a16:creationId xmlns:a16="http://schemas.microsoft.com/office/drawing/2014/main" id="{C6F148A0-73E2-8562-3B5C-2C0A15B3CBD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7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4" indent="0">
              <a:buNone/>
              <a:defRPr sz="1400"/>
            </a:lvl2pPr>
            <a:lvl3pPr marL="914468" indent="0">
              <a:buNone/>
              <a:defRPr sz="1200"/>
            </a:lvl3pPr>
            <a:lvl4pPr marL="1371702" indent="0">
              <a:buNone/>
              <a:defRPr sz="1000"/>
            </a:lvl4pPr>
            <a:lvl5pPr marL="1828937" indent="0">
              <a:buNone/>
              <a:defRPr sz="1000"/>
            </a:lvl5pPr>
            <a:lvl6pPr marL="2286171" indent="0">
              <a:buNone/>
              <a:defRPr sz="1000"/>
            </a:lvl6pPr>
            <a:lvl7pPr marL="2743406" indent="0">
              <a:buNone/>
              <a:defRPr sz="1000"/>
            </a:lvl7pPr>
            <a:lvl8pPr marL="3200640" indent="0">
              <a:buNone/>
              <a:defRPr sz="1000"/>
            </a:lvl8pPr>
            <a:lvl9pPr marL="365787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50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3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7" indent="-244947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34" indent="0">
              <a:buNone/>
              <a:defRPr sz="1400"/>
            </a:lvl2pPr>
            <a:lvl3pPr marL="914468" indent="0">
              <a:buNone/>
              <a:defRPr sz="1200"/>
            </a:lvl3pPr>
            <a:lvl4pPr marL="1371702" indent="0">
              <a:buNone/>
              <a:defRPr sz="1000"/>
            </a:lvl4pPr>
            <a:lvl5pPr marL="1828937" indent="0">
              <a:buNone/>
              <a:defRPr sz="1000"/>
            </a:lvl5pPr>
            <a:lvl6pPr marL="2286171" indent="0">
              <a:buNone/>
              <a:defRPr sz="1000"/>
            </a:lvl6pPr>
            <a:lvl7pPr marL="2743406" indent="0">
              <a:buNone/>
              <a:defRPr sz="1000"/>
            </a:lvl7pPr>
            <a:lvl8pPr marL="3200640" indent="0">
              <a:buNone/>
              <a:defRPr sz="1000"/>
            </a:lvl8pPr>
            <a:lvl9pPr marL="365787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0070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FA92E24D-314D-4B65-B444-DFC5939C6AF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7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50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34" indent="0" algn="ctr">
              <a:buNone/>
              <a:defRPr sz="2000"/>
            </a:lvl2pPr>
            <a:lvl3pPr marL="914468" indent="0" algn="ctr">
              <a:buNone/>
              <a:defRPr sz="1800"/>
            </a:lvl3pPr>
            <a:lvl4pPr marL="1371702" indent="0" algn="ctr">
              <a:buNone/>
              <a:defRPr sz="1600"/>
            </a:lvl4pPr>
            <a:lvl5pPr marL="1828937" indent="0" algn="ctr">
              <a:buNone/>
              <a:defRPr sz="1600"/>
            </a:lvl5pPr>
            <a:lvl6pPr marL="2286171" indent="0" algn="ctr">
              <a:buNone/>
              <a:defRPr sz="1600"/>
            </a:lvl6pPr>
            <a:lvl7pPr marL="2743406" indent="0" algn="ctr">
              <a:buNone/>
              <a:defRPr sz="1600"/>
            </a:lvl7pPr>
            <a:lvl8pPr marL="3200640" indent="0" algn="ctr">
              <a:buNone/>
              <a:defRPr sz="1600"/>
            </a:lvl8pPr>
            <a:lvl9pPr marL="365787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4" indent="0">
              <a:buNone/>
              <a:defRPr sz="1400"/>
            </a:lvl2pPr>
            <a:lvl3pPr marL="914468" indent="0">
              <a:buNone/>
              <a:defRPr sz="1200"/>
            </a:lvl3pPr>
            <a:lvl4pPr marL="1371702" indent="0">
              <a:buNone/>
              <a:defRPr sz="1000"/>
            </a:lvl4pPr>
            <a:lvl5pPr marL="1828937" indent="0">
              <a:buNone/>
              <a:defRPr sz="1000"/>
            </a:lvl5pPr>
            <a:lvl6pPr marL="2286171" indent="0">
              <a:buNone/>
              <a:defRPr sz="1000"/>
            </a:lvl6pPr>
            <a:lvl7pPr marL="2743406" indent="0">
              <a:buNone/>
              <a:defRPr sz="1000"/>
            </a:lvl7pPr>
            <a:lvl8pPr marL="3200640" indent="0">
              <a:buNone/>
              <a:defRPr sz="1000"/>
            </a:lvl8pPr>
            <a:lvl9pPr marL="365787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7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402041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2FBE22EE-31C5-436D-A5E0-A41778AEB77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6" y="1934585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27" marR="0" indent="0" algn="l" defTabSz="9144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27" indent="0" algn="ctr">
              <a:buNone/>
              <a:defRPr sz="2000"/>
            </a:lvl2pPr>
            <a:lvl3pPr marL="914454" indent="0" algn="ctr">
              <a:buNone/>
              <a:defRPr sz="1800"/>
            </a:lvl3pPr>
            <a:lvl4pPr marL="1371682" indent="0" algn="ctr">
              <a:buNone/>
              <a:defRPr sz="1600"/>
            </a:lvl4pPr>
            <a:lvl5pPr marL="1828911" indent="0" algn="ctr">
              <a:buNone/>
              <a:defRPr sz="1600"/>
            </a:lvl5pPr>
            <a:lvl6pPr marL="2286136" indent="0" algn="ctr">
              <a:buNone/>
              <a:defRPr sz="1600"/>
            </a:lvl6pPr>
            <a:lvl7pPr marL="2743365" indent="0" algn="ctr">
              <a:buNone/>
              <a:defRPr sz="1600"/>
            </a:lvl7pPr>
            <a:lvl8pPr marL="3200592" indent="0" algn="ctr">
              <a:buNone/>
              <a:defRPr sz="1600"/>
            </a:lvl8pPr>
            <a:lvl9pPr marL="36578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9063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19C62679-BBA3-422D-8D2E-FC333A43783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7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4" indent="0">
              <a:buNone/>
              <a:defRPr sz="1400"/>
            </a:lvl2pPr>
            <a:lvl3pPr marL="914468" indent="0">
              <a:buNone/>
              <a:defRPr sz="1200"/>
            </a:lvl3pPr>
            <a:lvl4pPr marL="1371702" indent="0">
              <a:buNone/>
              <a:defRPr sz="1000"/>
            </a:lvl4pPr>
            <a:lvl5pPr marL="1828937" indent="0">
              <a:buNone/>
              <a:defRPr sz="1000"/>
            </a:lvl5pPr>
            <a:lvl6pPr marL="2286171" indent="0">
              <a:buNone/>
              <a:defRPr sz="1000"/>
            </a:lvl6pPr>
            <a:lvl7pPr marL="2743406" indent="0">
              <a:buNone/>
              <a:defRPr sz="1000"/>
            </a:lvl7pPr>
            <a:lvl8pPr marL="3200640" indent="0">
              <a:buNone/>
              <a:defRPr sz="1000"/>
            </a:lvl8pPr>
            <a:lvl9pPr marL="365787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50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3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7" indent="-244947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34" indent="0">
              <a:buNone/>
              <a:defRPr sz="1400"/>
            </a:lvl2pPr>
            <a:lvl3pPr marL="914468" indent="0">
              <a:buNone/>
              <a:defRPr sz="1200"/>
            </a:lvl3pPr>
            <a:lvl4pPr marL="1371702" indent="0">
              <a:buNone/>
              <a:defRPr sz="1000"/>
            </a:lvl4pPr>
            <a:lvl5pPr marL="1828937" indent="0">
              <a:buNone/>
              <a:defRPr sz="1000"/>
            </a:lvl5pPr>
            <a:lvl6pPr marL="2286171" indent="0">
              <a:buNone/>
              <a:defRPr sz="1000"/>
            </a:lvl6pPr>
            <a:lvl7pPr marL="2743406" indent="0">
              <a:buNone/>
              <a:defRPr sz="1000"/>
            </a:lvl7pPr>
            <a:lvl8pPr marL="3200640" indent="0">
              <a:buNone/>
              <a:defRPr sz="1000"/>
            </a:lvl8pPr>
            <a:lvl9pPr marL="365787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7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944188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AFA18A-C2F7-4A9E-B854-C8FC969B536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7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4" indent="0">
              <a:buNone/>
              <a:defRPr sz="1400"/>
            </a:lvl2pPr>
            <a:lvl3pPr marL="914468" indent="0">
              <a:buNone/>
              <a:defRPr sz="1200"/>
            </a:lvl3pPr>
            <a:lvl4pPr marL="1371702" indent="0">
              <a:buNone/>
              <a:defRPr sz="1000"/>
            </a:lvl4pPr>
            <a:lvl5pPr marL="1828937" indent="0">
              <a:buNone/>
              <a:defRPr sz="1000"/>
            </a:lvl5pPr>
            <a:lvl6pPr marL="2286171" indent="0">
              <a:buNone/>
              <a:defRPr sz="1000"/>
            </a:lvl6pPr>
            <a:lvl7pPr marL="2743406" indent="0">
              <a:buNone/>
              <a:defRPr sz="1000"/>
            </a:lvl7pPr>
            <a:lvl8pPr marL="3200640" indent="0">
              <a:buNone/>
              <a:defRPr sz="1000"/>
            </a:lvl8pPr>
            <a:lvl9pPr marL="365787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081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3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7" indent="-244947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34" indent="0">
              <a:buNone/>
              <a:defRPr sz="1400"/>
            </a:lvl2pPr>
            <a:lvl3pPr marL="914468" indent="0">
              <a:buNone/>
              <a:defRPr sz="1200"/>
            </a:lvl3pPr>
            <a:lvl4pPr marL="1371702" indent="0">
              <a:buNone/>
              <a:defRPr sz="1000"/>
            </a:lvl4pPr>
            <a:lvl5pPr marL="1828937" indent="0">
              <a:buNone/>
              <a:defRPr sz="1000"/>
            </a:lvl5pPr>
            <a:lvl6pPr marL="2286171" indent="0">
              <a:buNone/>
              <a:defRPr sz="1000"/>
            </a:lvl6pPr>
            <a:lvl7pPr marL="2743406" indent="0">
              <a:buNone/>
              <a:defRPr sz="1000"/>
            </a:lvl7pPr>
            <a:lvl8pPr marL="3200640" indent="0">
              <a:buNone/>
              <a:defRPr sz="1000"/>
            </a:lvl8pPr>
            <a:lvl9pPr marL="365787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3221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 not remove" hidden="1">
            <a:extLst>
              <a:ext uri="{FF2B5EF4-FFF2-40B4-BE49-F238E27FC236}">
                <a16:creationId xmlns:a16="http://schemas.microsoft.com/office/drawing/2014/main" id="{85D15967-5FBD-4E4C-9067-00FFEE23DB6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7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7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97" indent="-326597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34" indent="0">
              <a:buNone/>
              <a:defRPr sz="1400"/>
            </a:lvl2pPr>
            <a:lvl3pPr marL="914468" indent="0">
              <a:buNone/>
              <a:defRPr sz="1200"/>
            </a:lvl3pPr>
            <a:lvl4pPr marL="1371702" indent="0">
              <a:buNone/>
              <a:defRPr sz="1000"/>
            </a:lvl4pPr>
            <a:lvl5pPr marL="1828937" indent="0">
              <a:buNone/>
              <a:defRPr sz="1000"/>
            </a:lvl5pPr>
            <a:lvl6pPr marL="2286171" indent="0">
              <a:buNone/>
              <a:defRPr sz="1000"/>
            </a:lvl6pPr>
            <a:lvl7pPr marL="2743406" indent="0">
              <a:buNone/>
              <a:defRPr sz="1000"/>
            </a:lvl7pPr>
            <a:lvl8pPr marL="3200640" indent="0">
              <a:buNone/>
              <a:defRPr sz="1000"/>
            </a:lvl8pPr>
            <a:lvl9pPr marL="365787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4" indent="0">
              <a:buNone/>
              <a:defRPr sz="1400"/>
            </a:lvl2pPr>
            <a:lvl3pPr marL="914468" indent="0">
              <a:buNone/>
              <a:defRPr sz="1200"/>
            </a:lvl3pPr>
            <a:lvl4pPr marL="1371702" indent="0">
              <a:buNone/>
              <a:defRPr sz="1000"/>
            </a:lvl4pPr>
            <a:lvl5pPr marL="1828937" indent="0">
              <a:buNone/>
              <a:defRPr sz="1000"/>
            </a:lvl5pPr>
            <a:lvl6pPr marL="2286171" indent="0">
              <a:buNone/>
              <a:defRPr sz="1000"/>
            </a:lvl6pPr>
            <a:lvl7pPr marL="2743406" indent="0">
              <a:buNone/>
              <a:defRPr sz="1000"/>
            </a:lvl7pPr>
            <a:lvl8pPr marL="3200640" indent="0">
              <a:buNone/>
              <a:defRPr sz="1000"/>
            </a:lvl8pPr>
            <a:lvl9pPr marL="365787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7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290863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DAEDCAA8-F65D-473B-BBAF-D2F4BCC31EA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7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7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97" indent="-326597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34" indent="0">
              <a:buNone/>
              <a:defRPr sz="1400"/>
            </a:lvl2pPr>
            <a:lvl3pPr marL="914468" indent="0">
              <a:buNone/>
              <a:defRPr sz="1200"/>
            </a:lvl3pPr>
            <a:lvl4pPr marL="1371702" indent="0">
              <a:buNone/>
              <a:defRPr sz="1000"/>
            </a:lvl4pPr>
            <a:lvl5pPr marL="1828937" indent="0">
              <a:buNone/>
              <a:defRPr sz="1000"/>
            </a:lvl5pPr>
            <a:lvl6pPr marL="2286171" indent="0">
              <a:buNone/>
              <a:defRPr sz="1000"/>
            </a:lvl6pPr>
            <a:lvl7pPr marL="2743406" indent="0">
              <a:buNone/>
              <a:defRPr sz="1000"/>
            </a:lvl7pPr>
            <a:lvl8pPr marL="3200640" indent="0">
              <a:buNone/>
              <a:defRPr sz="1000"/>
            </a:lvl8pPr>
            <a:lvl9pPr marL="365787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4" indent="0">
              <a:buNone/>
              <a:defRPr sz="1400"/>
            </a:lvl2pPr>
            <a:lvl3pPr marL="914468" indent="0">
              <a:buNone/>
              <a:defRPr sz="1200"/>
            </a:lvl3pPr>
            <a:lvl4pPr marL="1371702" indent="0">
              <a:buNone/>
              <a:defRPr sz="1000"/>
            </a:lvl4pPr>
            <a:lvl5pPr marL="1828937" indent="0">
              <a:buNone/>
              <a:defRPr sz="1000"/>
            </a:lvl5pPr>
            <a:lvl6pPr marL="2286171" indent="0">
              <a:buNone/>
              <a:defRPr sz="1000"/>
            </a:lvl6pPr>
            <a:lvl7pPr marL="2743406" indent="0">
              <a:buNone/>
              <a:defRPr sz="1000"/>
            </a:lvl7pPr>
            <a:lvl8pPr marL="3200640" indent="0">
              <a:buNone/>
              <a:defRPr sz="1000"/>
            </a:lvl8pPr>
            <a:lvl9pPr marL="365787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7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485754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2105" y="967707"/>
            <a:ext cx="6666401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46715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34" indent="0" algn="ctr">
              <a:buNone/>
              <a:defRPr sz="2000"/>
            </a:lvl2pPr>
            <a:lvl3pPr marL="914468" indent="0" algn="ctr">
              <a:buNone/>
              <a:defRPr sz="1800"/>
            </a:lvl3pPr>
            <a:lvl4pPr marL="1371702" indent="0" algn="ctr">
              <a:buNone/>
              <a:defRPr sz="1600"/>
            </a:lvl4pPr>
            <a:lvl5pPr marL="1828937" indent="0" algn="ctr">
              <a:buNone/>
              <a:defRPr sz="1600"/>
            </a:lvl5pPr>
            <a:lvl6pPr marL="2286171" indent="0" algn="ctr">
              <a:buNone/>
              <a:defRPr sz="1600"/>
            </a:lvl6pPr>
            <a:lvl7pPr marL="2743406" indent="0" algn="ctr">
              <a:buNone/>
              <a:defRPr sz="1600"/>
            </a:lvl7pPr>
            <a:lvl8pPr marL="3200640" indent="0" algn="ctr">
              <a:buNone/>
              <a:defRPr sz="1600"/>
            </a:lvl8pPr>
            <a:lvl9pPr marL="365787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5D53FA-F8BD-EB42-9ABA-0A28C77D1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4" indent="0">
              <a:buNone/>
              <a:defRPr sz="1400"/>
            </a:lvl2pPr>
            <a:lvl3pPr marL="914468" indent="0">
              <a:buNone/>
              <a:defRPr sz="1200"/>
            </a:lvl3pPr>
            <a:lvl4pPr marL="1371702" indent="0">
              <a:buNone/>
              <a:defRPr sz="1000"/>
            </a:lvl4pPr>
            <a:lvl5pPr marL="1828937" indent="0">
              <a:buNone/>
              <a:defRPr sz="1000"/>
            </a:lvl5pPr>
            <a:lvl6pPr marL="2286171" indent="0">
              <a:buNone/>
              <a:defRPr sz="1000"/>
            </a:lvl6pPr>
            <a:lvl7pPr marL="2743406" indent="0">
              <a:buNone/>
              <a:defRPr sz="1000"/>
            </a:lvl7pPr>
            <a:lvl8pPr marL="3200640" indent="0">
              <a:buNone/>
              <a:defRPr sz="1000"/>
            </a:lvl8pPr>
            <a:lvl9pPr marL="365787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B370C08-AEEF-2646-9156-712B3C0E24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7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387289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Heading + Body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BED48505-51A7-477B-B2D4-1B9659456D3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7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0067" y="968250"/>
            <a:ext cx="6668437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Our continuous improvement is a result of our 3x Approach, which has been tested and refined for over 15 years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 numCol="2" spcCol="27432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34" indent="0" algn="ctr">
              <a:buNone/>
              <a:defRPr sz="2000"/>
            </a:lvl2pPr>
            <a:lvl3pPr marL="914468" indent="0" algn="ctr">
              <a:buNone/>
              <a:defRPr sz="1800"/>
            </a:lvl3pPr>
            <a:lvl4pPr marL="1371702" indent="0" algn="ctr">
              <a:buNone/>
              <a:defRPr sz="1600"/>
            </a:lvl4pPr>
            <a:lvl5pPr marL="1828937" indent="0" algn="ctr">
              <a:buNone/>
              <a:defRPr sz="1600"/>
            </a:lvl5pPr>
            <a:lvl6pPr marL="2286171" indent="0" algn="ctr">
              <a:buNone/>
              <a:defRPr sz="1600"/>
            </a:lvl6pPr>
            <a:lvl7pPr marL="2743406" indent="0" algn="ctr">
              <a:buNone/>
              <a:defRPr sz="1600"/>
            </a:lvl7pPr>
            <a:lvl8pPr marL="3200640" indent="0" algn="ctr">
              <a:buNone/>
              <a:defRPr sz="1600"/>
            </a:lvl8pPr>
            <a:lvl9pPr marL="3657874" indent="0" algn="ctr">
              <a:buNone/>
              <a:defRPr sz="1600"/>
            </a:lvl9pPr>
          </a:lstStyle>
          <a:p>
            <a:r>
              <a:rPr lang="en-US"/>
              <a:t>Example Title</a:t>
            </a:r>
          </a:p>
          <a:p>
            <a:r>
              <a:rPr lang="en-US"/>
              <a:t>Example Title 2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4" indent="0">
              <a:buNone/>
              <a:defRPr sz="1400"/>
            </a:lvl2pPr>
            <a:lvl3pPr marL="914468" indent="0">
              <a:buNone/>
              <a:defRPr sz="1200"/>
            </a:lvl3pPr>
            <a:lvl4pPr marL="1371702" indent="0">
              <a:buNone/>
              <a:defRPr sz="1000"/>
            </a:lvl4pPr>
            <a:lvl5pPr marL="1828937" indent="0">
              <a:buNone/>
              <a:defRPr sz="1000"/>
            </a:lvl5pPr>
            <a:lvl6pPr marL="2286171" indent="0">
              <a:buNone/>
              <a:defRPr sz="1000"/>
            </a:lvl6pPr>
            <a:lvl7pPr marL="2743406" indent="0">
              <a:buNone/>
              <a:defRPr sz="1000"/>
            </a:lvl7pPr>
            <a:lvl8pPr marL="3200640" indent="0">
              <a:buNone/>
              <a:defRPr sz="1000"/>
            </a:lvl8pPr>
            <a:lvl9pPr marL="365787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C0CAA1C-C321-1C46-9678-97D0E02EED3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82104" y="2167861"/>
            <a:ext cx="4108259" cy="3234343"/>
          </a:xfrm>
          <a:prstGeom prst="rect">
            <a:avLst/>
          </a:prstGeom>
        </p:spPr>
        <p:txBody>
          <a:bodyPr lIns="0" tIns="0" rIns="0" bIns="0"/>
          <a:lstStyle>
            <a:lvl1pPr marL="326597" indent="-326597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34" indent="0">
              <a:buNone/>
              <a:defRPr sz="1400"/>
            </a:lvl2pPr>
            <a:lvl3pPr marL="914468" indent="0">
              <a:buNone/>
              <a:defRPr sz="1200"/>
            </a:lvl3pPr>
            <a:lvl4pPr marL="1371702" indent="0">
              <a:buNone/>
              <a:defRPr sz="1000"/>
            </a:lvl4pPr>
            <a:lvl5pPr marL="1828937" indent="0">
              <a:buNone/>
              <a:defRPr sz="1000"/>
            </a:lvl5pPr>
            <a:lvl6pPr marL="2286171" indent="0">
              <a:buNone/>
              <a:defRPr sz="1000"/>
            </a:lvl6pPr>
            <a:lvl7pPr marL="2743406" indent="0">
              <a:buNone/>
              <a:defRPr sz="1000"/>
            </a:lvl7pPr>
            <a:lvl8pPr marL="3200640" indent="0">
              <a:buNone/>
              <a:defRPr sz="1000"/>
            </a:lvl8pPr>
            <a:lvl9pPr marL="3657874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F9A500C-D54B-DD45-9CD5-2E79CC162C63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68821" y="2167861"/>
            <a:ext cx="4087905" cy="3234343"/>
          </a:xfrm>
          <a:prstGeom prst="rect">
            <a:avLst/>
          </a:prstGeom>
        </p:spPr>
        <p:txBody>
          <a:bodyPr lIns="0" tIns="0" rIns="0" bIns="0"/>
          <a:lstStyle>
            <a:lvl1pPr marL="326597" indent="-326597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34" indent="0">
              <a:buNone/>
              <a:defRPr sz="1400"/>
            </a:lvl2pPr>
            <a:lvl3pPr marL="914468" indent="0">
              <a:buNone/>
              <a:defRPr sz="1200"/>
            </a:lvl3pPr>
            <a:lvl4pPr marL="1371702" indent="0">
              <a:buNone/>
              <a:defRPr sz="1000"/>
            </a:lvl4pPr>
            <a:lvl5pPr marL="1828937" indent="0">
              <a:buNone/>
              <a:defRPr sz="1000"/>
            </a:lvl5pPr>
            <a:lvl6pPr marL="2286171" indent="0">
              <a:buNone/>
              <a:defRPr sz="1000"/>
            </a:lvl6pPr>
            <a:lvl7pPr marL="2743406" indent="0">
              <a:buNone/>
              <a:defRPr sz="1000"/>
            </a:lvl7pPr>
            <a:lvl8pPr marL="3200640" indent="0">
              <a:buNone/>
              <a:defRPr sz="1000"/>
            </a:lvl8pPr>
            <a:lvl9pPr marL="3657874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D9AFAB4-A95D-8A4D-A995-B28E6C7753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39147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353339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AFA18A-C2F7-4A9E-B854-C8FC969B536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5" y="5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078" y="970062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4" y="1961502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3" indent="-24494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5" indent="0">
              <a:buNone/>
              <a:defRPr sz="1400"/>
            </a:lvl2pPr>
            <a:lvl3pPr marL="914449" indent="0">
              <a:buNone/>
              <a:defRPr sz="1200"/>
            </a:lvl3pPr>
            <a:lvl4pPr marL="1371675" indent="0">
              <a:buNone/>
              <a:defRPr sz="1000"/>
            </a:lvl4pPr>
            <a:lvl5pPr marL="1828901" indent="0">
              <a:buNone/>
              <a:defRPr sz="1000"/>
            </a:lvl5pPr>
            <a:lvl6pPr marL="2286126" indent="0">
              <a:buNone/>
              <a:defRPr sz="1000"/>
            </a:lvl6pPr>
            <a:lvl7pPr marL="2743351" indent="0">
              <a:buNone/>
              <a:defRPr sz="1000"/>
            </a:lvl7pPr>
            <a:lvl8pPr marL="3200576" indent="0">
              <a:buNone/>
              <a:defRPr sz="1000"/>
            </a:lvl8pPr>
            <a:lvl9pPr marL="36578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5125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D4AC20D-E08C-4E4C-9C78-C512F427CE7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6" y="7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51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54" indent="0" algn="ctr">
              <a:buNone/>
              <a:defRPr sz="2000"/>
            </a:lvl2pPr>
            <a:lvl3pPr marL="914509" indent="0" algn="ctr">
              <a:buNone/>
              <a:defRPr sz="1800"/>
            </a:lvl3pPr>
            <a:lvl4pPr marL="1371765" indent="0" algn="ctr">
              <a:buNone/>
              <a:defRPr sz="1600"/>
            </a:lvl4pPr>
            <a:lvl5pPr marL="1829021" indent="0" algn="ctr">
              <a:buNone/>
              <a:defRPr sz="1600"/>
            </a:lvl5pPr>
            <a:lvl6pPr marL="2286271" indent="0" algn="ctr">
              <a:buNone/>
              <a:defRPr sz="1600"/>
            </a:lvl6pPr>
            <a:lvl7pPr marL="2743530" indent="0" algn="ctr">
              <a:buNone/>
              <a:defRPr sz="1600"/>
            </a:lvl7pPr>
            <a:lvl8pPr marL="3200784" indent="0" algn="ctr">
              <a:buNone/>
              <a:defRPr sz="1600"/>
            </a:lvl8pPr>
            <a:lvl9pPr marL="365803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54" indent="0">
              <a:buNone/>
              <a:defRPr sz="1400"/>
            </a:lvl2pPr>
            <a:lvl3pPr marL="914509" indent="0">
              <a:buNone/>
              <a:defRPr sz="1200"/>
            </a:lvl3pPr>
            <a:lvl4pPr marL="1371765" indent="0">
              <a:buNone/>
              <a:defRPr sz="1000"/>
            </a:lvl4pPr>
            <a:lvl5pPr marL="1829021" indent="0">
              <a:buNone/>
              <a:defRPr sz="1000"/>
            </a:lvl5pPr>
            <a:lvl6pPr marL="2286271" indent="0">
              <a:buNone/>
              <a:defRPr sz="1000"/>
            </a:lvl6pPr>
            <a:lvl7pPr marL="2743530" indent="0">
              <a:buNone/>
              <a:defRPr sz="1000"/>
            </a:lvl7pPr>
            <a:lvl8pPr marL="3200784" indent="0">
              <a:buNone/>
              <a:defRPr sz="1000"/>
            </a:lvl8pPr>
            <a:lvl9pPr marL="365803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9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43310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 not remove" hidden="1">
            <a:extLst>
              <a:ext uri="{FF2B5EF4-FFF2-40B4-BE49-F238E27FC236}">
                <a16:creationId xmlns:a16="http://schemas.microsoft.com/office/drawing/2014/main" id="{C6F148A0-73E2-8562-3B5C-2C0A15B3CBD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6" y="7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54" indent="0">
              <a:buNone/>
              <a:defRPr sz="1400"/>
            </a:lvl2pPr>
            <a:lvl3pPr marL="914509" indent="0">
              <a:buNone/>
              <a:defRPr sz="1200"/>
            </a:lvl3pPr>
            <a:lvl4pPr marL="1371765" indent="0">
              <a:buNone/>
              <a:defRPr sz="1000"/>
            </a:lvl4pPr>
            <a:lvl5pPr marL="1829021" indent="0">
              <a:buNone/>
              <a:defRPr sz="1000"/>
            </a:lvl5pPr>
            <a:lvl6pPr marL="2286271" indent="0">
              <a:buNone/>
              <a:defRPr sz="1000"/>
            </a:lvl6pPr>
            <a:lvl7pPr marL="2743530" indent="0">
              <a:buNone/>
              <a:defRPr sz="1000"/>
            </a:lvl7pPr>
            <a:lvl8pPr marL="3200784" indent="0">
              <a:buNone/>
              <a:defRPr sz="1000"/>
            </a:lvl8pPr>
            <a:lvl9pPr marL="365803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50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4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58" indent="-24495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54" indent="0">
              <a:buNone/>
              <a:defRPr sz="1400"/>
            </a:lvl2pPr>
            <a:lvl3pPr marL="914509" indent="0">
              <a:buNone/>
              <a:defRPr sz="1200"/>
            </a:lvl3pPr>
            <a:lvl4pPr marL="1371765" indent="0">
              <a:buNone/>
              <a:defRPr sz="1000"/>
            </a:lvl4pPr>
            <a:lvl5pPr marL="1829021" indent="0">
              <a:buNone/>
              <a:defRPr sz="1000"/>
            </a:lvl5pPr>
            <a:lvl6pPr marL="2286271" indent="0">
              <a:buNone/>
              <a:defRPr sz="1000"/>
            </a:lvl6pPr>
            <a:lvl7pPr marL="2743530" indent="0">
              <a:buNone/>
              <a:defRPr sz="1000"/>
            </a:lvl7pPr>
            <a:lvl8pPr marL="3200784" indent="0">
              <a:buNone/>
              <a:defRPr sz="1000"/>
            </a:lvl8pPr>
            <a:lvl9pPr marL="365803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6667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 not remove" hidden="1">
            <a:extLst>
              <a:ext uri="{FF2B5EF4-FFF2-40B4-BE49-F238E27FC236}">
                <a16:creationId xmlns:a16="http://schemas.microsoft.com/office/drawing/2014/main" id="{85D15967-5FBD-4E4C-9067-00FFEE23DB6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6" y="7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7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611" indent="-326611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54" indent="0">
              <a:buNone/>
              <a:defRPr sz="1400"/>
            </a:lvl2pPr>
            <a:lvl3pPr marL="914509" indent="0">
              <a:buNone/>
              <a:defRPr sz="1200"/>
            </a:lvl3pPr>
            <a:lvl4pPr marL="1371765" indent="0">
              <a:buNone/>
              <a:defRPr sz="1000"/>
            </a:lvl4pPr>
            <a:lvl5pPr marL="1829021" indent="0">
              <a:buNone/>
              <a:defRPr sz="1000"/>
            </a:lvl5pPr>
            <a:lvl6pPr marL="2286271" indent="0">
              <a:buNone/>
              <a:defRPr sz="1000"/>
            </a:lvl6pPr>
            <a:lvl7pPr marL="2743530" indent="0">
              <a:buNone/>
              <a:defRPr sz="1000"/>
            </a:lvl7pPr>
            <a:lvl8pPr marL="3200784" indent="0">
              <a:buNone/>
              <a:defRPr sz="1000"/>
            </a:lvl8pPr>
            <a:lvl9pPr marL="365803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54" indent="0">
              <a:buNone/>
              <a:defRPr sz="1400"/>
            </a:lvl2pPr>
            <a:lvl3pPr marL="914509" indent="0">
              <a:buNone/>
              <a:defRPr sz="1200"/>
            </a:lvl3pPr>
            <a:lvl4pPr marL="1371765" indent="0">
              <a:buNone/>
              <a:defRPr sz="1000"/>
            </a:lvl4pPr>
            <a:lvl5pPr marL="1829021" indent="0">
              <a:buNone/>
              <a:defRPr sz="1000"/>
            </a:lvl5pPr>
            <a:lvl6pPr marL="2286271" indent="0">
              <a:buNone/>
              <a:defRPr sz="1000"/>
            </a:lvl6pPr>
            <a:lvl7pPr marL="2743530" indent="0">
              <a:buNone/>
              <a:defRPr sz="1000"/>
            </a:lvl7pPr>
            <a:lvl8pPr marL="3200784" indent="0">
              <a:buNone/>
              <a:defRPr sz="1000"/>
            </a:lvl8pPr>
            <a:lvl9pPr marL="365803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9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509958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A661D65A-5B20-4BF6-8F74-576E1E40E198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6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27" indent="0" algn="ctr">
              <a:buNone/>
              <a:defRPr sz="2000"/>
            </a:lvl2pPr>
            <a:lvl3pPr marL="914454" indent="0" algn="ctr">
              <a:buNone/>
              <a:defRPr sz="1800"/>
            </a:lvl3pPr>
            <a:lvl4pPr marL="1371682" indent="0" algn="ctr">
              <a:buNone/>
              <a:defRPr sz="1600"/>
            </a:lvl4pPr>
            <a:lvl5pPr marL="1828911" indent="0" algn="ctr">
              <a:buNone/>
              <a:defRPr sz="1600"/>
            </a:lvl5pPr>
            <a:lvl6pPr marL="2286136" indent="0" algn="ctr">
              <a:buNone/>
              <a:defRPr sz="1600"/>
            </a:lvl6pPr>
            <a:lvl7pPr marL="2743365" indent="0" algn="ctr">
              <a:buNone/>
              <a:defRPr sz="1600"/>
            </a:lvl7pPr>
            <a:lvl8pPr marL="3200592" indent="0" algn="ctr">
              <a:buNone/>
              <a:defRPr sz="1600"/>
            </a:lvl8pPr>
            <a:lvl9pPr marL="36578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7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866199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0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19C62679-BBA3-422D-8D2E-FC333A43783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7" y="8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63" indent="0">
              <a:buNone/>
              <a:defRPr sz="1400"/>
            </a:lvl2pPr>
            <a:lvl3pPr marL="914528" indent="0">
              <a:buNone/>
              <a:defRPr sz="1200"/>
            </a:lvl3pPr>
            <a:lvl4pPr marL="1371792" indent="0">
              <a:buNone/>
              <a:defRPr sz="1000"/>
            </a:lvl4pPr>
            <a:lvl5pPr marL="1829057" indent="0">
              <a:buNone/>
              <a:defRPr sz="1000"/>
            </a:lvl5pPr>
            <a:lvl6pPr marL="2286316" indent="0">
              <a:buNone/>
              <a:defRPr sz="1000"/>
            </a:lvl6pPr>
            <a:lvl7pPr marL="2743585" indent="0">
              <a:buNone/>
              <a:defRPr sz="1000"/>
            </a:lvl7pPr>
            <a:lvl8pPr marL="3200848" indent="0">
              <a:buNone/>
              <a:defRPr sz="1000"/>
            </a:lvl8pPr>
            <a:lvl9pPr marL="36581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52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4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63" indent="-24496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63" indent="0">
              <a:buNone/>
              <a:defRPr sz="1400"/>
            </a:lvl2pPr>
            <a:lvl3pPr marL="914528" indent="0">
              <a:buNone/>
              <a:defRPr sz="1200"/>
            </a:lvl3pPr>
            <a:lvl4pPr marL="1371792" indent="0">
              <a:buNone/>
              <a:defRPr sz="1000"/>
            </a:lvl4pPr>
            <a:lvl5pPr marL="1829057" indent="0">
              <a:buNone/>
              <a:defRPr sz="1000"/>
            </a:lvl5pPr>
            <a:lvl6pPr marL="2286316" indent="0">
              <a:buNone/>
              <a:defRPr sz="1000"/>
            </a:lvl6pPr>
            <a:lvl7pPr marL="2743585" indent="0">
              <a:buNone/>
              <a:defRPr sz="1000"/>
            </a:lvl7pPr>
            <a:lvl8pPr marL="3200848" indent="0">
              <a:buNone/>
              <a:defRPr sz="1000"/>
            </a:lvl8pPr>
            <a:lvl9pPr marL="36581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50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4108163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9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AFA18A-C2F7-4A9E-B854-C8FC969B536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7" y="8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63" indent="0">
              <a:buNone/>
              <a:defRPr sz="1400"/>
            </a:lvl2pPr>
            <a:lvl3pPr marL="914528" indent="0">
              <a:buNone/>
              <a:defRPr sz="1200"/>
            </a:lvl3pPr>
            <a:lvl4pPr marL="1371792" indent="0">
              <a:buNone/>
              <a:defRPr sz="1000"/>
            </a:lvl4pPr>
            <a:lvl5pPr marL="1829057" indent="0">
              <a:buNone/>
              <a:defRPr sz="1000"/>
            </a:lvl5pPr>
            <a:lvl6pPr marL="2286316" indent="0">
              <a:buNone/>
              <a:defRPr sz="1000"/>
            </a:lvl6pPr>
            <a:lvl7pPr marL="2743585" indent="0">
              <a:buNone/>
              <a:defRPr sz="1000"/>
            </a:lvl7pPr>
            <a:lvl8pPr marL="3200848" indent="0">
              <a:buNone/>
              <a:defRPr sz="1000"/>
            </a:lvl8pPr>
            <a:lvl9pPr marL="36581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081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4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63" indent="-24496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63" indent="0">
              <a:buNone/>
              <a:defRPr sz="1400"/>
            </a:lvl2pPr>
            <a:lvl3pPr marL="914528" indent="0">
              <a:buNone/>
              <a:defRPr sz="1200"/>
            </a:lvl3pPr>
            <a:lvl4pPr marL="1371792" indent="0">
              <a:buNone/>
              <a:defRPr sz="1000"/>
            </a:lvl4pPr>
            <a:lvl5pPr marL="1829057" indent="0">
              <a:buNone/>
              <a:defRPr sz="1000"/>
            </a:lvl5pPr>
            <a:lvl6pPr marL="2286316" indent="0">
              <a:buNone/>
              <a:defRPr sz="1000"/>
            </a:lvl6pPr>
            <a:lvl7pPr marL="2743585" indent="0">
              <a:buNone/>
              <a:defRPr sz="1000"/>
            </a:lvl7pPr>
            <a:lvl8pPr marL="3200848" indent="0">
              <a:buNone/>
              <a:defRPr sz="1000"/>
            </a:lvl8pPr>
            <a:lvl9pPr marL="36581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05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FA92E24D-314D-4B65-B444-DFC5939C6AF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7" y="8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52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63" indent="0" algn="ctr">
              <a:buNone/>
              <a:defRPr sz="2000"/>
            </a:lvl2pPr>
            <a:lvl3pPr marL="914528" indent="0" algn="ctr">
              <a:buNone/>
              <a:defRPr sz="1800"/>
            </a:lvl3pPr>
            <a:lvl4pPr marL="1371792" indent="0" algn="ctr">
              <a:buNone/>
              <a:defRPr sz="1600"/>
            </a:lvl4pPr>
            <a:lvl5pPr marL="1829057" indent="0" algn="ctr">
              <a:buNone/>
              <a:defRPr sz="1600"/>
            </a:lvl5pPr>
            <a:lvl6pPr marL="2286316" indent="0" algn="ctr">
              <a:buNone/>
              <a:defRPr sz="1600"/>
            </a:lvl6pPr>
            <a:lvl7pPr marL="2743585" indent="0" algn="ctr">
              <a:buNone/>
              <a:defRPr sz="1600"/>
            </a:lvl7pPr>
            <a:lvl8pPr marL="3200848" indent="0" algn="ctr">
              <a:buNone/>
              <a:defRPr sz="1600"/>
            </a:lvl8pPr>
            <a:lvl9pPr marL="36581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63" indent="0">
              <a:buNone/>
              <a:defRPr sz="1400"/>
            </a:lvl2pPr>
            <a:lvl3pPr marL="914528" indent="0">
              <a:buNone/>
              <a:defRPr sz="1200"/>
            </a:lvl3pPr>
            <a:lvl4pPr marL="1371792" indent="0">
              <a:buNone/>
              <a:defRPr sz="1000"/>
            </a:lvl4pPr>
            <a:lvl5pPr marL="1829057" indent="0">
              <a:buNone/>
              <a:defRPr sz="1000"/>
            </a:lvl5pPr>
            <a:lvl6pPr marL="2286316" indent="0">
              <a:buNone/>
              <a:defRPr sz="1000"/>
            </a:lvl6pPr>
            <a:lvl7pPr marL="2743585" indent="0">
              <a:buNone/>
              <a:defRPr sz="1000"/>
            </a:lvl7pPr>
            <a:lvl8pPr marL="3200848" indent="0">
              <a:buNone/>
              <a:defRPr sz="1000"/>
            </a:lvl8pPr>
            <a:lvl9pPr marL="36581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50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839670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2106" y="967708"/>
            <a:ext cx="6666401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46715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63" indent="0" algn="ctr">
              <a:buNone/>
              <a:defRPr sz="2000"/>
            </a:lvl2pPr>
            <a:lvl3pPr marL="914528" indent="0" algn="ctr">
              <a:buNone/>
              <a:defRPr sz="1800"/>
            </a:lvl3pPr>
            <a:lvl4pPr marL="1371792" indent="0" algn="ctr">
              <a:buNone/>
              <a:defRPr sz="1600"/>
            </a:lvl4pPr>
            <a:lvl5pPr marL="1829057" indent="0" algn="ctr">
              <a:buNone/>
              <a:defRPr sz="1600"/>
            </a:lvl5pPr>
            <a:lvl6pPr marL="2286316" indent="0" algn="ctr">
              <a:buNone/>
              <a:defRPr sz="1600"/>
            </a:lvl6pPr>
            <a:lvl7pPr marL="2743585" indent="0" algn="ctr">
              <a:buNone/>
              <a:defRPr sz="1600"/>
            </a:lvl7pPr>
            <a:lvl8pPr marL="3200848" indent="0" algn="ctr">
              <a:buNone/>
              <a:defRPr sz="1600"/>
            </a:lvl8pPr>
            <a:lvl9pPr marL="36581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5D53FA-F8BD-EB42-9ABA-0A28C77D1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63" indent="0">
              <a:buNone/>
              <a:defRPr sz="1400"/>
            </a:lvl2pPr>
            <a:lvl3pPr marL="914528" indent="0">
              <a:buNone/>
              <a:defRPr sz="1200"/>
            </a:lvl3pPr>
            <a:lvl4pPr marL="1371792" indent="0">
              <a:buNone/>
              <a:defRPr sz="1000"/>
            </a:lvl4pPr>
            <a:lvl5pPr marL="1829057" indent="0">
              <a:buNone/>
              <a:defRPr sz="1000"/>
            </a:lvl5pPr>
            <a:lvl6pPr marL="2286316" indent="0">
              <a:buNone/>
              <a:defRPr sz="1000"/>
            </a:lvl6pPr>
            <a:lvl7pPr marL="2743585" indent="0">
              <a:buNone/>
              <a:defRPr sz="1000"/>
            </a:lvl7pPr>
            <a:lvl8pPr marL="3200848" indent="0">
              <a:buNone/>
              <a:defRPr sz="1000"/>
            </a:lvl8pPr>
            <a:lvl9pPr marL="36581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B370C08-AEEF-2646-9156-712B3C0E24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50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44753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Heading + Body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BED48505-51A7-477B-B2D4-1B9659456D3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7" y="8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0067" y="968252"/>
            <a:ext cx="6668437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Our continuous improvement is a result of our 3x Approach, which has been tested and refined for over 15 years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 numCol="2" spcCol="27432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63" indent="0" algn="ctr">
              <a:buNone/>
              <a:defRPr sz="2000"/>
            </a:lvl2pPr>
            <a:lvl3pPr marL="914528" indent="0" algn="ctr">
              <a:buNone/>
              <a:defRPr sz="1800"/>
            </a:lvl3pPr>
            <a:lvl4pPr marL="1371792" indent="0" algn="ctr">
              <a:buNone/>
              <a:defRPr sz="1600"/>
            </a:lvl4pPr>
            <a:lvl5pPr marL="1829057" indent="0" algn="ctr">
              <a:buNone/>
              <a:defRPr sz="1600"/>
            </a:lvl5pPr>
            <a:lvl6pPr marL="2286316" indent="0" algn="ctr">
              <a:buNone/>
              <a:defRPr sz="1600"/>
            </a:lvl6pPr>
            <a:lvl7pPr marL="2743585" indent="0" algn="ctr">
              <a:buNone/>
              <a:defRPr sz="1600"/>
            </a:lvl7pPr>
            <a:lvl8pPr marL="3200848" indent="0" algn="ctr">
              <a:buNone/>
              <a:defRPr sz="1600"/>
            </a:lvl8pPr>
            <a:lvl9pPr marL="3658111" indent="0" algn="ctr">
              <a:buNone/>
              <a:defRPr sz="1600"/>
            </a:lvl9pPr>
          </a:lstStyle>
          <a:p>
            <a:r>
              <a:rPr lang="en-US"/>
              <a:t>Example Title</a:t>
            </a:r>
          </a:p>
          <a:p>
            <a:r>
              <a:rPr lang="en-US"/>
              <a:t>Example Title 2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63" indent="0">
              <a:buNone/>
              <a:defRPr sz="1400"/>
            </a:lvl2pPr>
            <a:lvl3pPr marL="914528" indent="0">
              <a:buNone/>
              <a:defRPr sz="1200"/>
            </a:lvl3pPr>
            <a:lvl4pPr marL="1371792" indent="0">
              <a:buNone/>
              <a:defRPr sz="1000"/>
            </a:lvl4pPr>
            <a:lvl5pPr marL="1829057" indent="0">
              <a:buNone/>
              <a:defRPr sz="1000"/>
            </a:lvl5pPr>
            <a:lvl6pPr marL="2286316" indent="0">
              <a:buNone/>
              <a:defRPr sz="1000"/>
            </a:lvl6pPr>
            <a:lvl7pPr marL="2743585" indent="0">
              <a:buNone/>
              <a:defRPr sz="1000"/>
            </a:lvl7pPr>
            <a:lvl8pPr marL="3200848" indent="0">
              <a:buNone/>
              <a:defRPr sz="1000"/>
            </a:lvl8pPr>
            <a:lvl9pPr marL="36581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C0CAA1C-C321-1C46-9678-97D0E02EED3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82105" y="2167861"/>
            <a:ext cx="4108259" cy="3234343"/>
          </a:xfrm>
          <a:prstGeom prst="rect">
            <a:avLst/>
          </a:prstGeom>
        </p:spPr>
        <p:txBody>
          <a:bodyPr lIns="0" tIns="0" rIns="0" bIns="0"/>
          <a:lstStyle>
            <a:lvl1pPr marL="326617" indent="-326617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63" indent="0">
              <a:buNone/>
              <a:defRPr sz="1400"/>
            </a:lvl2pPr>
            <a:lvl3pPr marL="914528" indent="0">
              <a:buNone/>
              <a:defRPr sz="1200"/>
            </a:lvl3pPr>
            <a:lvl4pPr marL="1371792" indent="0">
              <a:buNone/>
              <a:defRPr sz="1000"/>
            </a:lvl4pPr>
            <a:lvl5pPr marL="1829057" indent="0">
              <a:buNone/>
              <a:defRPr sz="1000"/>
            </a:lvl5pPr>
            <a:lvl6pPr marL="2286316" indent="0">
              <a:buNone/>
              <a:defRPr sz="1000"/>
            </a:lvl6pPr>
            <a:lvl7pPr marL="2743585" indent="0">
              <a:buNone/>
              <a:defRPr sz="1000"/>
            </a:lvl7pPr>
            <a:lvl8pPr marL="3200848" indent="0">
              <a:buNone/>
              <a:defRPr sz="1000"/>
            </a:lvl8pPr>
            <a:lvl9pPr marL="3658111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F9A500C-D54B-DD45-9CD5-2E79CC162C63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68819" y="2167861"/>
            <a:ext cx="4087904" cy="3234343"/>
          </a:xfrm>
          <a:prstGeom prst="rect">
            <a:avLst/>
          </a:prstGeom>
        </p:spPr>
        <p:txBody>
          <a:bodyPr lIns="0" tIns="0" rIns="0" bIns="0"/>
          <a:lstStyle>
            <a:lvl1pPr marL="326617" indent="-326617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63" indent="0">
              <a:buNone/>
              <a:defRPr sz="1400"/>
            </a:lvl2pPr>
            <a:lvl3pPr marL="914528" indent="0">
              <a:buNone/>
              <a:defRPr sz="1200"/>
            </a:lvl3pPr>
            <a:lvl4pPr marL="1371792" indent="0">
              <a:buNone/>
              <a:defRPr sz="1000"/>
            </a:lvl4pPr>
            <a:lvl5pPr marL="1829057" indent="0">
              <a:buNone/>
              <a:defRPr sz="1000"/>
            </a:lvl5pPr>
            <a:lvl6pPr marL="2286316" indent="0">
              <a:buNone/>
              <a:defRPr sz="1000"/>
            </a:lvl6pPr>
            <a:lvl7pPr marL="2743585" indent="0">
              <a:buNone/>
              <a:defRPr sz="1000"/>
            </a:lvl7pPr>
            <a:lvl8pPr marL="3200848" indent="0">
              <a:buNone/>
              <a:defRPr sz="1000"/>
            </a:lvl8pPr>
            <a:lvl9pPr marL="3658111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D9AFAB4-A95D-8A4D-A995-B28E6C7753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39150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917419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49" indent="0">
              <a:buNone/>
              <a:defRPr sz="1050"/>
            </a:lvl2pPr>
            <a:lvl3pPr marL="685897" indent="0">
              <a:buNone/>
              <a:defRPr sz="900"/>
            </a:lvl3pPr>
            <a:lvl4pPr marL="1028841" indent="0">
              <a:buNone/>
              <a:defRPr sz="750"/>
            </a:lvl4pPr>
            <a:lvl5pPr marL="1371792" indent="0">
              <a:buNone/>
              <a:defRPr sz="750"/>
            </a:lvl5pPr>
            <a:lvl6pPr marL="1714744" indent="0">
              <a:buNone/>
              <a:defRPr sz="750"/>
            </a:lvl6pPr>
            <a:lvl7pPr marL="2057687" indent="0">
              <a:buNone/>
              <a:defRPr sz="750"/>
            </a:lvl7pPr>
            <a:lvl8pPr marL="2400636" indent="0">
              <a:buNone/>
              <a:defRPr sz="750"/>
            </a:lvl8pPr>
            <a:lvl9pPr marL="274358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3725-B929-40F8-B00A-365893291AD4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2AF2-B0EC-4E9E-929A-037E20DC0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45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D4AC20D-E08C-4E4C-9C78-C512F427CE7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6" y="7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51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track``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1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54" indent="0" algn="ctr">
              <a:buNone/>
              <a:defRPr sz="2000"/>
            </a:lvl2pPr>
            <a:lvl3pPr marL="914509" indent="0" algn="ctr">
              <a:buNone/>
              <a:defRPr sz="1800"/>
            </a:lvl3pPr>
            <a:lvl4pPr marL="1371765" indent="0" algn="ctr">
              <a:buNone/>
              <a:defRPr sz="1600"/>
            </a:lvl4pPr>
            <a:lvl5pPr marL="1829021" indent="0" algn="ctr">
              <a:buNone/>
              <a:defRPr sz="1600"/>
            </a:lvl5pPr>
            <a:lvl6pPr marL="2286271" indent="0" algn="ctr">
              <a:buNone/>
              <a:defRPr sz="1600"/>
            </a:lvl6pPr>
            <a:lvl7pPr marL="2743530" indent="0" algn="ctr">
              <a:buNone/>
              <a:defRPr sz="1600"/>
            </a:lvl7pPr>
            <a:lvl8pPr marL="3200784" indent="0" algn="ctr">
              <a:buNone/>
              <a:defRPr sz="1600"/>
            </a:lvl8pPr>
            <a:lvl9pPr marL="365803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54" indent="0">
              <a:buNone/>
              <a:defRPr sz="1400"/>
            </a:lvl2pPr>
            <a:lvl3pPr marL="914509" indent="0">
              <a:buNone/>
              <a:defRPr sz="1200"/>
            </a:lvl3pPr>
            <a:lvl4pPr marL="1371765" indent="0">
              <a:buNone/>
              <a:defRPr sz="1000"/>
            </a:lvl4pPr>
            <a:lvl5pPr marL="1829021" indent="0">
              <a:buNone/>
              <a:defRPr sz="1000"/>
            </a:lvl5pPr>
            <a:lvl6pPr marL="2286271" indent="0">
              <a:buNone/>
              <a:defRPr sz="1000"/>
            </a:lvl6pPr>
            <a:lvl7pPr marL="2743530" indent="0">
              <a:buNone/>
              <a:defRPr sz="1000"/>
            </a:lvl7pPr>
            <a:lvl8pPr marL="3200784" indent="0">
              <a:buNone/>
              <a:defRPr sz="1000"/>
            </a:lvl8pPr>
            <a:lvl9pPr marL="365803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9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9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117223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06A835DC-48C8-E946-D96C-47F0B15521C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6" y="7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7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611" indent="-326611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54" indent="0">
              <a:buNone/>
              <a:defRPr sz="1400"/>
            </a:lvl2pPr>
            <a:lvl3pPr marL="914509" indent="0">
              <a:buNone/>
              <a:defRPr sz="1200"/>
            </a:lvl3pPr>
            <a:lvl4pPr marL="1371765" indent="0">
              <a:buNone/>
              <a:defRPr sz="1000"/>
            </a:lvl4pPr>
            <a:lvl5pPr marL="1829021" indent="0">
              <a:buNone/>
              <a:defRPr sz="1000"/>
            </a:lvl5pPr>
            <a:lvl6pPr marL="2286271" indent="0">
              <a:buNone/>
              <a:defRPr sz="1000"/>
            </a:lvl6pPr>
            <a:lvl7pPr marL="2743530" indent="0">
              <a:buNone/>
              <a:defRPr sz="1000"/>
            </a:lvl7pPr>
            <a:lvl8pPr marL="3200784" indent="0">
              <a:buNone/>
              <a:defRPr sz="1000"/>
            </a:lvl8pPr>
            <a:lvl9pPr marL="365803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54" indent="0">
              <a:buNone/>
              <a:defRPr sz="1400"/>
            </a:lvl2pPr>
            <a:lvl3pPr marL="914509" indent="0">
              <a:buNone/>
              <a:defRPr sz="1200"/>
            </a:lvl3pPr>
            <a:lvl4pPr marL="1371765" indent="0">
              <a:buNone/>
              <a:defRPr sz="1000"/>
            </a:lvl4pPr>
            <a:lvl5pPr marL="1829021" indent="0">
              <a:buNone/>
              <a:defRPr sz="1000"/>
            </a:lvl5pPr>
            <a:lvl6pPr marL="2286271" indent="0">
              <a:buNone/>
              <a:defRPr sz="1000"/>
            </a:lvl6pPr>
            <a:lvl7pPr marL="2743530" indent="0">
              <a:buNone/>
              <a:defRPr sz="1000"/>
            </a:lvl7pPr>
            <a:lvl8pPr marL="3200784" indent="0">
              <a:buNone/>
              <a:defRPr sz="1000"/>
            </a:lvl8pPr>
            <a:lvl9pPr marL="365803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9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501912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Heading + Bullets">
  <p:cSld name="35_Heading + Bulle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2"/>
          <p:cNvSpPr txBox="1">
            <a:spLocks noGrp="1"/>
          </p:cNvSpPr>
          <p:nvPr>
            <p:ph type="body" idx="1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326597" marR="0" lvl="0" indent="-16329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900"/>
              <a:buFont typeface="Arial"/>
              <a:buNone/>
              <a:defRPr sz="643" b="0" i="0" u="none" strike="noStrike" cap="none">
                <a:solidFill>
                  <a:srgbClr val="BFBFB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53195" marR="0" lvl="1" indent="-16329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79794" marR="0" lvl="2" indent="-16329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 sz="1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06390" marR="0" lvl="3" indent="-16329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988" marR="0" lvl="4" indent="-16329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59585" marR="0" lvl="5" indent="-16329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6181" marR="0" lvl="6" indent="-16329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2782" marR="0" lvl="7" indent="-16329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39378" marR="0" lvl="8" indent="-16329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ctrTitle"/>
          </p:nvPr>
        </p:nvSpPr>
        <p:spPr>
          <a:xfrm>
            <a:off x="385849" y="970061"/>
            <a:ext cx="6662655" cy="683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sz="1714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body" idx="2"/>
          </p:nvPr>
        </p:nvSpPr>
        <p:spPr>
          <a:xfrm>
            <a:off x="386783" y="1961502"/>
            <a:ext cx="6661716" cy="3812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97" marR="0" lvl="0" indent="-27216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TR"/>
              <a:buChar char="—"/>
              <a:defRPr sz="1714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53195" marR="0" lvl="1" indent="-16329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79794" marR="0" lvl="2" indent="-16329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 sz="1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06390" marR="0" lvl="3" indent="-16329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988" marR="0" lvl="4" indent="-16329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59585" marR="0" lvl="5" indent="-16329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6181" marR="0" lvl="6" indent="-16329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2782" marR="0" lvl="7" indent="-16329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39378" marR="0" lvl="8" indent="-16329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3"/>
          </p:nvPr>
        </p:nvSpPr>
        <p:spPr>
          <a:xfrm>
            <a:off x="2939147" y="388507"/>
            <a:ext cx="5817579" cy="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97" marR="0" lvl="0" indent="-163299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89898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53195" marR="0" lvl="1" indent="-3157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79794" marR="0" lvl="2" indent="-29031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06390" marR="0" lvl="3" indent="-27760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988" marR="0" lvl="4" indent="-27760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59585" marR="0" lvl="5" indent="-27760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6181" marR="0" lvl="6" indent="-27760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2782" marR="0" lvl="7" indent="-27760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39378" marR="0" lvl="8" indent="-27760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1019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86">
          <p15:clr>
            <a:srgbClr val="FBAE40"/>
          </p15:clr>
        </p15:guide>
        <p15:guide id="2" pos="1836">
          <p15:clr>
            <a:srgbClr val="FBAE40"/>
          </p15:clr>
        </p15:guide>
        <p15:guide id="3" pos="252">
          <p15:clr>
            <a:srgbClr val="FBAE40"/>
          </p15:clr>
        </p15:guide>
        <p15:guide id="4" pos="702">
          <p15:clr>
            <a:srgbClr val="FBAE40"/>
          </p15:clr>
        </p15:guide>
        <p15:guide id="5" pos="810">
          <p15:clr>
            <a:srgbClr val="FBAE40"/>
          </p15:clr>
        </p15:guide>
        <p15:guide id="6" pos="1944">
          <p15:clr>
            <a:srgbClr val="FBAE40"/>
          </p15:clr>
        </p15:guide>
        <p15:guide id="7" pos="2412">
          <p15:clr>
            <a:srgbClr val="FBAE40"/>
          </p15:clr>
        </p15:guide>
        <p15:guide id="8" pos="2520">
          <p15:clr>
            <a:srgbClr val="FBAE40"/>
          </p15:clr>
        </p15:guide>
        <p15:guide id="9" pos="2970">
          <p15:clr>
            <a:srgbClr val="FBAE40"/>
          </p15:clr>
        </p15:guide>
        <p15:guide id="10" pos="3078">
          <p15:clr>
            <a:srgbClr val="FBAE40"/>
          </p15:clr>
        </p15:guide>
        <p15:guide id="11" pos="1278">
          <p15:clr>
            <a:srgbClr val="FBAE40"/>
          </p15:clr>
        </p15:guide>
        <p15:guide id="12" pos="3636">
          <p15:clr>
            <a:srgbClr val="FBAE40"/>
          </p15:clr>
        </p15:guide>
        <p15:guide id="13" pos="4104">
          <p15:clr>
            <a:srgbClr val="FBAE40"/>
          </p15:clr>
        </p15:guide>
        <p15:guide id="14" pos="4212">
          <p15:clr>
            <a:srgbClr val="FBAE40"/>
          </p15:clr>
        </p15:guide>
        <p15:guide id="15" pos="4662">
          <p15:clr>
            <a:srgbClr val="FBAE40"/>
          </p15:clr>
        </p15:guide>
        <p15:guide id="16" pos="4770">
          <p15:clr>
            <a:srgbClr val="FBAE40"/>
          </p15:clr>
        </p15:guide>
        <p15:guide id="17" pos="5220">
          <p15:clr>
            <a:srgbClr val="FBAE40"/>
          </p15:clr>
        </p15:guide>
        <p15:guide id="18" pos="5328">
          <p15:clr>
            <a:srgbClr val="FBAE40"/>
          </p15:clr>
        </p15:guide>
        <p15:guide id="19" pos="5796">
          <p15:clr>
            <a:srgbClr val="FBAE40"/>
          </p15:clr>
        </p15:guide>
        <p15:guide id="20" pos="3528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73501"/>
            <a:ext cx="4057650" cy="4632282"/>
          </a:xfrm>
        </p:spPr>
        <p:txBody>
          <a:bodyPr/>
          <a:lstStyle>
            <a:lvl1pPr marL="0" indent="0">
              <a:buNone/>
              <a:defRPr/>
            </a:lvl1pPr>
            <a:lvl2pPr marL="342921" indent="0">
              <a:buNone/>
              <a:defRPr/>
            </a:lvl2pPr>
            <a:lvl3pPr marL="685842" indent="0">
              <a:buNone/>
              <a:defRPr/>
            </a:lvl3pPr>
            <a:lvl4pPr marL="1028761" indent="0">
              <a:buNone/>
              <a:defRPr/>
            </a:lvl4pPr>
            <a:lvl5pPr marL="137168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73501"/>
            <a:ext cx="4057650" cy="4632282"/>
          </a:xfrm>
        </p:spPr>
        <p:txBody>
          <a:bodyPr/>
          <a:lstStyle>
            <a:lvl1pPr marL="0" indent="0">
              <a:buNone/>
              <a:defRPr/>
            </a:lvl1pPr>
            <a:lvl2pPr marL="342921" indent="0">
              <a:buNone/>
              <a:defRPr/>
            </a:lvl2pPr>
            <a:lvl3pPr marL="685842" indent="0">
              <a:buNone/>
              <a:defRPr/>
            </a:lvl3pPr>
            <a:lvl4pPr marL="1028761" indent="0">
              <a:buNone/>
              <a:defRPr/>
            </a:lvl4pPr>
            <a:lvl5pPr marL="137168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100">
                <a:solidFill>
                  <a:srgbClr val="008F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Monthly IT Leadership Update - 2024-09-11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Internal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62940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CBC92AF2-B0EC-4E9E-929A-037E20DC049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5D2D43-4DC0-B5CF-1282-315E8256597B}"/>
              </a:ext>
            </a:extLst>
          </p:cNvPr>
          <p:cNvCxnSpPr>
            <a:cxnSpLocks/>
          </p:cNvCxnSpPr>
          <p:nvPr userDrawn="1"/>
        </p:nvCxnSpPr>
        <p:spPr>
          <a:xfrm>
            <a:off x="457200" y="1236475"/>
            <a:ext cx="8229600" cy="0"/>
          </a:xfrm>
          <a:prstGeom prst="line">
            <a:avLst/>
          </a:prstGeom>
          <a:ln w="38100">
            <a:solidFill>
              <a:srgbClr val="0E18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00E528-0A27-99FC-1999-5CFB3D6F7AE1}"/>
              </a:ext>
            </a:extLst>
          </p:cNvPr>
          <p:cNvCxnSpPr>
            <a:cxnSpLocks/>
          </p:cNvCxnSpPr>
          <p:nvPr userDrawn="1"/>
        </p:nvCxnSpPr>
        <p:spPr>
          <a:xfrm>
            <a:off x="457200" y="6351832"/>
            <a:ext cx="8229600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4EB6EC6D-47A3-7865-E09A-39B732FCD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" r="-24994" b="24266"/>
          <a:stretch/>
        </p:blipFill>
        <p:spPr>
          <a:xfrm>
            <a:off x="457202" y="240121"/>
            <a:ext cx="1221339" cy="31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44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997602C5-F9C7-40E6-B7FD-CF3C0E627B4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6" y="1934585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27" marR="0" indent="0" algn="l" defTabSz="9144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27" indent="0" algn="ctr">
              <a:buNone/>
              <a:defRPr sz="2000"/>
            </a:lvl2pPr>
            <a:lvl3pPr marL="914454" indent="0" algn="ctr">
              <a:buNone/>
              <a:defRPr sz="1800"/>
            </a:lvl3pPr>
            <a:lvl4pPr marL="1371682" indent="0" algn="ctr">
              <a:buNone/>
              <a:defRPr sz="1600"/>
            </a:lvl4pPr>
            <a:lvl5pPr marL="1828911" indent="0" algn="ctr">
              <a:buNone/>
              <a:defRPr sz="1600"/>
            </a:lvl5pPr>
            <a:lvl6pPr marL="2286136" indent="0" algn="ctr">
              <a:buNone/>
              <a:defRPr sz="1600"/>
            </a:lvl6pPr>
            <a:lvl7pPr marL="2743365" indent="0" algn="ctr">
              <a:buNone/>
              <a:defRPr sz="1600"/>
            </a:lvl7pPr>
            <a:lvl8pPr marL="3200592" indent="0" algn="ctr">
              <a:buNone/>
              <a:defRPr sz="1600"/>
            </a:lvl8pPr>
            <a:lvl9pPr marL="36578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87196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50F80D87-DF3E-06FC-C657-4BB2A4AAF03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7" y="1934586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36" marR="0" indent="0" algn="l" defTabSz="91447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36" indent="0" algn="ctr">
              <a:buNone/>
              <a:defRPr sz="2000"/>
            </a:lvl2pPr>
            <a:lvl3pPr marL="914473" indent="0" algn="ctr">
              <a:buNone/>
              <a:defRPr sz="1800"/>
            </a:lvl3pPr>
            <a:lvl4pPr marL="1371710" indent="0" algn="ctr">
              <a:buNone/>
              <a:defRPr sz="1600"/>
            </a:lvl4pPr>
            <a:lvl5pPr marL="1828947" indent="0" algn="ctr">
              <a:buNone/>
              <a:defRPr sz="1600"/>
            </a:lvl5pPr>
            <a:lvl6pPr marL="2286181" indent="0" algn="ctr">
              <a:buNone/>
              <a:defRPr sz="1600"/>
            </a:lvl6pPr>
            <a:lvl7pPr marL="2743420" indent="0" algn="ctr">
              <a:buNone/>
              <a:defRPr sz="1600"/>
            </a:lvl7pPr>
            <a:lvl8pPr marL="3200656" indent="0" algn="ctr">
              <a:buNone/>
              <a:defRPr sz="1600"/>
            </a:lvl8pPr>
            <a:lvl9pPr marL="36578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07226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readcrumbs">
  <p:cSld name="Title, Breadcrumb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12"/>
          <p:cNvSpPr txBox="1">
            <a:spLocks noGrp="1"/>
          </p:cNvSpPr>
          <p:nvPr>
            <p:ph type="title"/>
          </p:nvPr>
        </p:nvSpPr>
        <p:spPr>
          <a:xfrm>
            <a:off x="685800" y="694944"/>
            <a:ext cx="7772400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  <a:defRPr sz="2700" b="0"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12"/>
          <p:cNvSpPr txBox="1">
            <a:spLocks noGrp="1"/>
          </p:cNvSpPr>
          <p:nvPr>
            <p:ph type="body" idx="1"/>
          </p:nvPr>
        </p:nvSpPr>
        <p:spPr>
          <a:xfrm>
            <a:off x="686228" y="466344"/>
            <a:ext cx="2516886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21" lvl="0" indent="-171459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675"/>
              <a:buNone/>
              <a:defRPr sz="675" b="1" cap="none">
                <a:solidFill>
                  <a:srgbClr val="AEAEAE"/>
                </a:solidFill>
              </a:defRPr>
            </a:lvl1pPr>
            <a:lvl2pPr marL="685842" lvl="1" indent="-23575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028761" lvl="2" indent="-23575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371682" lvl="3" indent="-23575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1714604" lvl="4" indent="-23575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057523" lvl="5" indent="-2571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444" lvl="6" indent="-2571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365" lvl="7" indent="-2571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286" lvl="8" indent="-2571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747068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7AA59E8F-12DE-9002-3A6A-4C208B58F9C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6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7" y="1934586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36" marR="0" indent="0" algn="l" defTabSz="91447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36" indent="0" algn="ctr">
              <a:buNone/>
              <a:defRPr sz="2000"/>
            </a:lvl2pPr>
            <a:lvl3pPr marL="914473" indent="0" algn="ctr">
              <a:buNone/>
              <a:defRPr sz="1800"/>
            </a:lvl3pPr>
            <a:lvl4pPr marL="1371710" indent="0" algn="ctr">
              <a:buNone/>
              <a:defRPr sz="1600"/>
            </a:lvl4pPr>
            <a:lvl5pPr marL="1828947" indent="0" algn="ctr">
              <a:buNone/>
              <a:defRPr sz="1600"/>
            </a:lvl5pPr>
            <a:lvl6pPr marL="2286181" indent="0" algn="ctr">
              <a:buNone/>
              <a:defRPr sz="1600"/>
            </a:lvl6pPr>
            <a:lvl7pPr marL="2743420" indent="0" algn="ctr">
              <a:buNone/>
              <a:defRPr sz="1600"/>
            </a:lvl7pPr>
            <a:lvl8pPr marL="3200656" indent="0" algn="ctr">
              <a:buNone/>
              <a:defRPr sz="1600"/>
            </a:lvl8pPr>
            <a:lvl9pPr marL="36578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97801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AFA18A-C2F7-4A9E-B854-C8FC969B536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6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8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8" indent="-24493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6802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19C62679-BBA3-422D-8D2E-FC333A43783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4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10"/>
            <a:ext cx="8374623" cy="88202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9" y="970062"/>
            <a:ext cx="8474067" cy="3172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1"/>
            <a:ext cx="8369939" cy="3373980"/>
          </a:xfrm>
          <a:prstGeom prst="rect">
            <a:avLst/>
          </a:prstGeom>
        </p:spPr>
        <p:txBody>
          <a:bodyPr lIns="0" tIns="0" rIns="0" bIns="0"/>
          <a:lstStyle>
            <a:lvl1pPr marL="244953" indent="-244953">
              <a:buFont typeface="System Font Regular"/>
              <a:buChar char="—"/>
              <a:defRPr sz="1714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7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453858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readcrumbs">
  <p:cSld name="1_Title, Breadcrumb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12"/>
          <p:cNvSpPr txBox="1">
            <a:spLocks noGrp="1"/>
          </p:cNvSpPr>
          <p:nvPr>
            <p:ph type="title"/>
          </p:nvPr>
        </p:nvSpPr>
        <p:spPr>
          <a:xfrm>
            <a:off x="685800" y="694944"/>
            <a:ext cx="7772400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  <a:defRPr sz="2700" b="0"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12"/>
          <p:cNvSpPr txBox="1">
            <a:spLocks noGrp="1"/>
          </p:cNvSpPr>
          <p:nvPr>
            <p:ph type="body" idx="1"/>
          </p:nvPr>
        </p:nvSpPr>
        <p:spPr>
          <a:xfrm>
            <a:off x="686228" y="466344"/>
            <a:ext cx="2516886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14" lvl="0" indent="-171456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675"/>
              <a:buNone/>
              <a:defRPr sz="675" b="1" cap="none">
                <a:solidFill>
                  <a:srgbClr val="AEAEAE"/>
                </a:solidFill>
              </a:defRPr>
            </a:lvl1pPr>
            <a:lvl2pPr marL="685828" lvl="1" indent="-23575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028741" lvl="2" indent="-23575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371655" lvl="3" indent="-23575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1714569" lvl="4" indent="-235754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057482" lvl="5" indent="-25718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96" lvl="6" indent="-25718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310" lvl="7" indent="-25718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224" lvl="8" indent="-25718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33368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readcrumbs">
  <p:cSld name="1_Title, Breadcrumb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12"/>
          <p:cNvSpPr txBox="1">
            <a:spLocks noGrp="1"/>
          </p:cNvSpPr>
          <p:nvPr>
            <p:ph type="title"/>
          </p:nvPr>
        </p:nvSpPr>
        <p:spPr>
          <a:xfrm>
            <a:off x="685800" y="694944"/>
            <a:ext cx="7772400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  <a:defRPr sz="2700" b="0"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12"/>
          <p:cNvSpPr txBox="1">
            <a:spLocks noGrp="1"/>
          </p:cNvSpPr>
          <p:nvPr>
            <p:ph type="body" idx="1"/>
          </p:nvPr>
        </p:nvSpPr>
        <p:spPr>
          <a:xfrm>
            <a:off x="686228" y="466344"/>
            <a:ext cx="2516886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7" lvl="0" indent="-171453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675"/>
              <a:buNone/>
              <a:defRPr sz="675" b="1" cap="none">
                <a:solidFill>
                  <a:srgbClr val="AEAEAE"/>
                </a:solidFill>
              </a:defRPr>
            </a:lvl1pPr>
            <a:lvl2pPr marL="685814" lvl="1" indent="-23574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028721" lvl="2" indent="-23574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371627" lvl="3" indent="-23574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1714534" lvl="4" indent="-23574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057441" lvl="5" indent="-2571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48" lvl="6" indent="-2571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55" lvl="7" indent="-2571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62" lvl="8" indent="-2571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529212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F92FD16F-A914-F0CA-A8DF-8567B0D2883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E97F1-41CE-0441-9A26-61F774937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134" y="1112625"/>
            <a:ext cx="6627600" cy="40971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714"/>
              </a:lnSpc>
              <a:buFontTx/>
              <a:buNone/>
              <a:defRPr sz="6072" baseline="0">
                <a:solidFill>
                  <a:srgbClr val="02A8DA"/>
                </a:solidFill>
                <a:latin typeface="Campton SemiBold" pitchFamily="2" charset="0"/>
              </a:defRPr>
            </a:lvl1pPr>
            <a:lvl2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2pPr>
            <a:lvl3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3pPr>
            <a:lvl4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4pPr>
            <a:lvl5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5pPr>
          </a:lstStyle>
          <a:p>
            <a:pPr lvl="0"/>
            <a:r>
              <a:rPr lang="en-US"/>
              <a:t>EXAMPLE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5CB572A-EAF6-AD4F-AB96-2D2E3ACA3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9553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143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074170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440B8-A6F6-37DA-1647-E220EA0B3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0179C-F50B-AE5D-9D8D-F897DA448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55DA0-4129-E66C-D158-C18F77438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8E97-1E6B-4B17-854B-2848D23ED90A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F4AC8-4569-835E-91DF-A2C3D6982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10140-E7DE-B45B-FB19-4B31E0C6C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19B3B-66D7-4A28-A8D5-C668F905C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4380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CD8BB0D-1482-4319-8238-A431309E47A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E97F1-41CE-0441-9A26-61F774937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134" y="1112625"/>
            <a:ext cx="6627600" cy="40971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714"/>
              </a:lnSpc>
              <a:buFontTx/>
              <a:buNone/>
              <a:defRPr sz="6072" baseline="0">
                <a:solidFill>
                  <a:srgbClr val="02A8DA"/>
                </a:solidFill>
                <a:latin typeface="Campton SemiBold" pitchFamily="2" charset="0"/>
              </a:defRPr>
            </a:lvl1pPr>
            <a:lvl2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2pPr>
            <a:lvl3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3pPr>
            <a:lvl4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4pPr>
            <a:lvl5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5pPr>
          </a:lstStyle>
          <a:p>
            <a:pPr lvl="0"/>
            <a:r>
              <a:rPr lang="en-US"/>
              <a:t>EXAMPLE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5CB572A-EAF6-AD4F-AB96-2D2E3ACA3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9553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143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88864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5EDC07A8-7E9C-457B-8383-288BFBAFFFC2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9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3" indent="-24494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61103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D4AC20D-E08C-4E4C-9C78-C512F427CE7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4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6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404079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20">
          <p15:clr>
            <a:srgbClr val="FBAE40"/>
          </p15:clr>
        </p15:guide>
        <p15:guide id="2" pos="1749">
          <p15:clr>
            <a:srgbClr val="FBAE40"/>
          </p15:clr>
        </p15:guide>
        <p15:guide id="3" pos="240">
          <p15:clr>
            <a:srgbClr val="FBAE40"/>
          </p15:clr>
        </p15:guide>
        <p15:guide id="4" pos="669">
          <p15:clr>
            <a:srgbClr val="FBAE40"/>
          </p15:clr>
        </p15:guide>
        <p15:guide id="5" pos="771">
          <p15:clr>
            <a:srgbClr val="FBAE40"/>
          </p15:clr>
        </p15:guide>
        <p15:guide id="6" pos="1851">
          <p15:clr>
            <a:srgbClr val="FBAE40"/>
          </p15:clr>
        </p15:guide>
        <p15:guide id="7" pos="2297">
          <p15:clr>
            <a:srgbClr val="FBAE40"/>
          </p15:clr>
        </p15:guide>
        <p15:guide id="8" pos="2400">
          <p15:clr>
            <a:srgbClr val="FBAE40"/>
          </p15:clr>
        </p15:guide>
        <p15:guide id="9" pos="2829">
          <p15:clr>
            <a:srgbClr val="FBAE40"/>
          </p15:clr>
        </p15:guide>
        <p15:guide id="10" pos="2931">
          <p15:clr>
            <a:srgbClr val="FBAE40"/>
          </p15:clr>
        </p15:guide>
        <p15:guide id="11" pos="1217">
          <p15:clr>
            <a:srgbClr val="FBAE40"/>
          </p15:clr>
        </p15:guide>
        <p15:guide id="12" pos="3463">
          <p15:clr>
            <a:srgbClr val="FBAE40"/>
          </p15:clr>
        </p15:guide>
        <p15:guide id="13" pos="3909">
          <p15:clr>
            <a:srgbClr val="FBAE40"/>
          </p15:clr>
        </p15:guide>
        <p15:guide id="14" pos="4011">
          <p15:clr>
            <a:srgbClr val="FBAE40"/>
          </p15:clr>
        </p15:guide>
        <p15:guide id="15" pos="4440">
          <p15:clr>
            <a:srgbClr val="FBAE40"/>
          </p15:clr>
        </p15:guide>
        <p15:guide id="16" pos="4543">
          <p15:clr>
            <a:srgbClr val="FBAE40"/>
          </p15:clr>
        </p15:guide>
        <p15:guide id="17" pos="4971">
          <p15:clr>
            <a:srgbClr val="FBAE40"/>
          </p15:clr>
        </p15:guide>
        <p15:guide id="18" pos="5074">
          <p15:clr>
            <a:srgbClr val="FBAE40"/>
          </p15:clr>
        </p15:guide>
        <p15:guide id="19" pos="5520">
          <p15:clr>
            <a:srgbClr val="FBAE40"/>
          </p15:clr>
        </p15:guide>
        <p15:guide id="20" pos="3360">
          <p15:clr>
            <a:srgbClr val="FBAE40"/>
          </p15:clr>
        </p15:guide>
        <p15:guide id="21" orient="horz" pos="4080">
          <p15:clr>
            <a:srgbClr val="FBAE40"/>
          </p15:clr>
        </p15:guide>
        <p15:guide id="22" orient="horz" pos="240">
          <p15:clr>
            <a:srgbClr val="FBAE40"/>
          </p15:clr>
        </p15:guide>
      </p15:sldGuideLst>
    </p:ext>
  </p:extLs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765BE2E-9E5B-4C2B-A331-A1D680269782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4" y="1934583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09" marR="0" indent="0" algn="l" defTabSz="914418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61962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20">
          <p15:clr>
            <a:srgbClr val="FBAE40"/>
          </p15:clr>
        </p15:guide>
        <p15:guide id="2" pos="1749">
          <p15:clr>
            <a:srgbClr val="FBAE40"/>
          </p15:clr>
        </p15:guide>
        <p15:guide id="3" pos="240">
          <p15:clr>
            <a:srgbClr val="FBAE40"/>
          </p15:clr>
        </p15:guide>
        <p15:guide id="4" pos="669">
          <p15:clr>
            <a:srgbClr val="FBAE40"/>
          </p15:clr>
        </p15:guide>
        <p15:guide id="5" pos="771">
          <p15:clr>
            <a:srgbClr val="FBAE40"/>
          </p15:clr>
        </p15:guide>
        <p15:guide id="6" pos="1851">
          <p15:clr>
            <a:srgbClr val="FBAE40"/>
          </p15:clr>
        </p15:guide>
        <p15:guide id="7" pos="2297">
          <p15:clr>
            <a:srgbClr val="FBAE40"/>
          </p15:clr>
        </p15:guide>
        <p15:guide id="8" pos="2400">
          <p15:clr>
            <a:srgbClr val="FBAE40"/>
          </p15:clr>
        </p15:guide>
        <p15:guide id="9" pos="2829">
          <p15:clr>
            <a:srgbClr val="FBAE40"/>
          </p15:clr>
        </p15:guide>
        <p15:guide id="10" pos="2931">
          <p15:clr>
            <a:srgbClr val="FBAE40"/>
          </p15:clr>
        </p15:guide>
        <p15:guide id="11" pos="1217">
          <p15:clr>
            <a:srgbClr val="FBAE40"/>
          </p15:clr>
        </p15:guide>
        <p15:guide id="12" pos="3463">
          <p15:clr>
            <a:srgbClr val="FBAE40"/>
          </p15:clr>
        </p15:guide>
        <p15:guide id="13" pos="3909">
          <p15:clr>
            <a:srgbClr val="FBAE40"/>
          </p15:clr>
        </p15:guide>
        <p15:guide id="14" pos="4011">
          <p15:clr>
            <a:srgbClr val="FBAE40"/>
          </p15:clr>
        </p15:guide>
        <p15:guide id="15" pos="4440">
          <p15:clr>
            <a:srgbClr val="FBAE40"/>
          </p15:clr>
        </p15:guide>
        <p15:guide id="16" pos="4543">
          <p15:clr>
            <a:srgbClr val="FBAE40"/>
          </p15:clr>
        </p15:guide>
        <p15:guide id="17" pos="4971">
          <p15:clr>
            <a:srgbClr val="FBAE40"/>
          </p15:clr>
        </p15:guide>
        <p15:guide id="18" pos="5074">
          <p15:clr>
            <a:srgbClr val="FBAE40"/>
          </p15:clr>
        </p15:guide>
        <p15:guide id="19" pos="5520">
          <p15:clr>
            <a:srgbClr val="FBAE40"/>
          </p15:clr>
        </p15:guide>
        <p15:guide id="20" pos="3360">
          <p15:clr>
            <a:srgbClr val="FBAE40"/>
          </p15:clr>
        </p15:guide>
        <p15:guide id="21" orient="horz" pos="4080">
          <p15:clr>
            <a:srgbClr val="FBAE40"/>
          </p15:clr>
        </p15:guide>
        <p15:guide id="22" orient="horz" pos="240">
          <p15:clr>
            <a:srgbClr val="FBAE40"/>
          </p15:clr>
        </p15:guide>
      </p15:sldGuideLst>
    </p:ext>
  </p:extLs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0507F031-C61E-43CC-9C87-5141C07910B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4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6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762684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20">
          <p15:clr>
            <a:srgbClr val="FBAE40"/>
          </p15:clr>
        </p15:guide>
        <p15:guide id="2" pos="1749">
          <p15:clr>
            <a:srgbClr val="FBAE40"/>
          </p15:clr>
        </p15:guide>
        <p15:guide id="3" pos="240">
          <p15:clr>
            <a:srgbClr val="FBAE40"/>
          </p15:clr>
        </p15:guide>
        <p15:guide id="4" pos="669">
          <p15:clr>
            <a:srgbClr val="FBAE40"/>
          </p15:clr>
        </p15:guide>
        <p15:guide id="5" pos="771">
          <p15:clr>
            <a:srgbClr val="FBAE40"/>
          </p15:clr>
        </p15:guide>
        <p15:guide id="6" pos="1851">
          <p15:clr>
            <a:srgbClr val="FBAE40"/>
          </p15:clr>
        </p15:guide>
        <p15:guide id="7" pos="2297">
          <p15:clr>
            <a:srgbClr val="FBAE40"/>
          </p15:clr>
        </p15:guide>
        <p15:guide id="8" pos="2400">
          <p15:clr>
            <a:srgbClr val="FBAE40"/>
          </p15:clr>
        </p15:guide>
        <p15:guide id="9" pos="2829">
          <p15:clr>
            <a:srgbClr val="FBAE40"/>
          </p15:clr>
        </p15:guide>
        <p15:guide id="10" pos="2931">
          <p15:clr>
            <a:srgbClr val="FBAE40"/>
          </p15:clr>
        </p15:guide>
        <p15:guide id="11" pos="1217">
          <p15:clr>
            <a:srgbClr val="FBAE40"/>
          </p15:clr>
        </p15:guide>
        <p15:guide id="12" pos="3463">
          <p15:clr>
            <a:srgbClr val="FBAE40"/>
          </p15:clr>
        </p15:guide>
        <p15:guide id="13" pos="3909">
          <p15:clr>
            <a:srgbClr val="FBAE40"/>
          </p15:clr>
        </p15:guide>
        <p15:guide id="14" pos="4011">
          <p15:clr>
            <a:srgbClr val="FBAE40"/>
          </p15:clr>
        </p15:guide>
        <p15:guide id="15" pos="4440">
          <p15:clr>
            <a:srgbClr val="FBAE40"/>
          </p15:clr>
        </p15:guide>
        <p15:guide id="16" pos="4543">
          <p15:clr>
            <a:srgbClr val="FBAE40"/>
          </p15:clr>
        </p15:guide>
        <p15:guide id="17" pos="4971">
          <p15:clr>
            <a:srgbClr val="FBAE40"/>
          </p15:clr>
        </p15:guide>
        <p15:guide id="18" pos="5074">
          <p15:clr>
            <a:srgbClr val="FBAE40"/>
          </p15:clr>
        </p15:guide>
        <p15:guide id="19" pos="5520">
          <p15:clr>
            <a:srgbClr val="FBAE40"/>
          </p15:clr>
        </p15:guide>
        <p15:guide id="20" pos="3360">
          <p15:clr>
            <a:srgbClr val="FBAE40"/>
          </p15:clr>
        </p15:guide>
        <p15:guide id="21" orient="horz" pos="4080">
          <p15:clr>
            <a:srgbClr val="FBAE40"/>
          </p15:clr>
        </p15:guide>
        <p15:guide id="22" orient="horz" pos="240">
          <p15:clr>
            <a:srgbClr val="FBAE40"/>
          </p15:clr>
        </p15:guide>
      </p15:sldGuideLst>
    </p:ext>
  </p:extLs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6A0AB329-C06D-9AAC-DBD9-062907001F8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7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3" indent="-24493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491877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20">
          <p15:clr>
            <a:srgbClr val="FBAE40"/>
          </p15:clr>
        </p15:guide>
        <p15:guide id="2" pos="1749">
          <p15:clr>
            <a:srgbClr val="FBAE40"/>
          </p15:clr>
        </p15:guide>
        <p15:guide id="3" pos="240">
          <p15:clr>
            <a:srgbClr val="FBAE40"/>
          </p15:clr>
        </p15:guide>
        <p15:guide id="4" pos="669">
          <p15:clr>
            <a:srgbClr val="FBAE40"/>
          </p15:clr>
        </p15:guide>
        <p15:guide id="5" pos="771">
          <p15:clr>
            <a:srgbClr val="FBAE40"/>
          </p15:clr>
        </p15:guide>
        <p15:guide id="6" pos="1851">
          <p15:clr>
            <a:srgbClr val="FBAE40"/>
          </p15:clr>
        </p15:guide>
        <p15:guide id="7" pos="2297">
          <p15:clr>
            <a:srgbClr val="FBAE40"/>
          </p15:clr>
        </p15:guide>
        <p15:guide id="8" pos="2400">
          <p15:clr>
            <a:srgbClr val="FBAE40"/>
          </p15:clr>
        </p15:guide>
        <p15:guide id="9" pos="2829">
          <p15:clr>
            <a:srgbClr val="FBAE40"/>
          </p15:clr>
        </p15:guide>
        <p15:guide id="10" pos="2931">
          <p15:clr>
            <a:srgbClr val="FBAE40"/>
          </p15:clr>
        </p15:guide>
        <p15:guide id="11" pos="1217">
          <p15:clr>
            <a:srgbClr val="FBAE40"/>
          </p15:clr>
        </p15:guide>
        <p15:guide id="12" pos="3463">
          <p15:clr>
            <a:srgbClr val="FBAE40"/>
          </p15:clr>
        </p15:guide>
        <p15:guide id="13" pos="3909">
          <p15:clr>
            <a:srgbClr val="FBAE40"/>
          </p15:clr>
        </p15:guide>
        <p15:guide id="14" pos="4011">
          <p15:clr>
            <a:srgbClr val="FBAE40"/>
          </p15:clr>
        </p15:guide>
        <p15:guide id="15" pos="4440">
          <p15:clr>
            <a:srgbClr val="FBAE40"/>
          </p15:clr>
        </p15:guide>
        <p15:guide id="16" pos="4543">
          <p15:clr>
            <a:srgbClr val="FBAE40"/>
          </p15:clr>
        </p15:guide>
        <p15:guide id="17" pos="4971">
          <p15:clr>
            <a:srgbClr val="FBAE40"/>
          </p15:clr>
        </p15:guide>
        <p15:guide id="18" pos="5074">
          <p15:clr>
            <a:srgbClr val="FBAE40"/>
          </p15:clr>
        </p15:guide>
        <p15:guide id="19" pos="5520">
          <p15:clr>
            <a:srgbClr val="FBAE40"/>
          </p15:clr>
        </p15:guide>
        <p15:guide id="20" pos="3360">
          <p15:clr>
            <a:srgbClr val="FBAE40"/>
          </p15:clr>
        </p15:guide>
        <p15:guide id="21" orient="horz" pos="4080">
          <p15:clr>
            <a:srgbClr val="FBAE40"/>
          </p15:clr>
        </p15:guide>
        <p15:guide id="22" orient="horz" pos="240">
          <p15:clr>
            <a:srgbClr val="FBAE40"/>
          </p15:clr>
        </p15:guide>
      </p15:sldGuideLst>
    </p:ext>
  </p:extLs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4A43663B-A871-4B3A-9DFD-B70CFC57C78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7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3" indent="-24493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539331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20">
          <p15:clr>
            <a:srgbClr val="FBAE40"/>
          </p15:clr>
        </p15:guide>
        <p15:guide id="2" pos="1749">
          <p15:clr>
            <a:srgbClr val="FBAE40"/>
          </p15:clr>
        </p15:guide>
        <p15:guide id="3" pos="240">
          <p15:clr>
            <a:srgbClr val="FBAE40"/>
          </p15:clr>
        </p15:guide>
        <p15:guide id="4" pos="669">
          <p15:clr>
            <a:srgbClr val="FBAE40"/>
          </p15:clr>
        </p15:guide>
        <p15:guide id="5" pos="771">
          <p15:clr>
            <a:srgbClr val="FBAE40"/>
          </p15:clr>
        </p15:guide>
        <p15:guide id="6" pos="1851">
          <p15:clr>
            <a:srgbClr val="FBAE40"/>
          </p15:clr>
        </p15:guide>
        <p15:guide id="7" pos="2297">
          <p15:clr>
            <a:srgbClr val="FBAE40"/>
          </p15:clr>
        </p15:guide>
        <p15:guide id="8" pos="2400">
          <p15:clr>
            <a:srgbClr val="FBAE40"/>
          </p15:clr>
        </p15:guide>
        <p15:guide id="9" pos="2829">
          <p15:clr>
            <a:srgbClr val="FBAE40"/>
          </p15:clr>
        </p15:guide>
        <p15:guide id="10" pos="2931">
          <p15:clr>
            <a:srgbClr val="FBAE40"/>
          </p15:clr>
        </p15:guide>
        <p15:guide id="11" pos="1217">
          <p15:clr>
            <a:srgbClr val="FBAE40"/>
          </p15:clr>
        </p15:guide>
        <p15:guide id="12" pos="3463">
          <p15:clr>
            <a:srgbClr val="FBAE40"/>
          </p15:clr>
        </p15:guide>
        <p15:guide id="13" pos="3909">
          <p15:clr>
            <a:srgbClr val="FBAE40"/>
          </p15:clr>
        </p15:guide>
        <p15:guide id="14" pos="4011">
          <p15:clr>
            <a:srgbClr val="FBAE40"/>
          </p15:clr>
        </p15:guide>
        <p15:guide id="15" pos="4440">
          <p15:clr>
            <a:srgbClr val="FBAE40"/>
          </p15:clr>
        </p15:guide>
        <p15:guide id="16" pos="4543">
          <p15:clr>
            <a:srgbClr val="FBAE40"/>
          </p15:clr>
        </p15:guide>
        <p15:guide id="17" pos="4971">
          <p15:clr>
            <a:srgbClr val="FBAE40"/>
          </p15:clr>
        </p15:guide>
        <p15:guide id="18" pos="5074">
          <p15:clr>
            <a:srgbClr val="FBAE40"/>
          </p15:clr>
        </p15:guide>
        <p15:guide id="19" pos="5520">
          <p15:clr>
            <a:srgbClr val="FBAE40"/>
          </p15:clr>
        </p15:guide>
        <p15:guide id="20" pos="3360">
          <p15:clr>
            <a:srgbClr val="FBAE40"/>
          </p15:clr>
        </p15:guide>
        <p15:guide id="21" orient="horz" pos="4080">
          <p15:clr>
            <a:srgbClr val="FBAE40"/>
          </p15:clr>
        </p15:guide>
        <p15:guide id="22" orient="horz" pos="240">
          <p15:clr>
            <a:srgbClr val="FBAE40"/>
          </p15:clr>
        </p15:guide>
      </p15:sldGuideLst>
    </p:ext>
  </p:extLs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 not remove" hidden="1">
            <a:extLst>
              <a:ext uri="{FF2B5EF4-FFF2-40B4-BE49-F238E27FC236}">
                <a16:creationId xmlns:a16="http://schemas.microsoft.com/office/drawing/2014/main" id="{C6F148A0-73E2-8562-3B5C-2C0A15B3CBD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7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3" indent="-24493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6810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20">
          <p15:clr>
            <a:srgbClr val="FBAE40"/>
          </p15:clr>
        </p15:guide>
        <p15:guide id="2" pos="1749">
          <p15:clr>
            <a:srgbClr val="FBAE40"/>
          </p15:clr>
        </p15:guide>
        <p15:guide id="3" pos="240">
          <p15:clr>
            <a:srgbClr val="FBAE40"/>
          </p15:clr>
        </p15:guide>
        <p15:guide id="4" pos="669">
          <p15:clr>
            <a:srgbClr val="FBAE40"/>
          </p15:clr>
        </p15:guide>
        <p15:guide id="5" pos="771">
          <p15:clr>
            <a:srgbClr val="FBAE40"/>
          </p15:clr>
        </p15:guide>
        <p15:guide id="6" pos="1851">
          <p15:clr>
            <a:srgbClr val="FBAE40"/>
          </p15:clr>
        </p15:guide>
        <p15:guide id="7" pos="2297">
          <p15:clr>
            <a:srgbClr val="FBAE40"/>
          </p15:clr>
        </p15:guide>
        <p15:guide id="8" pos="2400">
          <p15:clr>
            <a:srgbClr val="FBAE40"/>
          </p15:clr>
        </p15:guide>
        <p15:guide id="9" pos="2829">
          <p15:clr>
            <a:srgbClr val="FBAE40"/>
          </p15:clr>
        </p15:guide>
        <p15:guide id="10" pos="2931">
          <p15:clr>
            <a:srgbClr val="FBAE40"/>
          </p15:clr>
        </p15:guide>
        <p15:guide id="11" pos="1217">
          <p15:clr>
            <a:srgbClr val="FBAE40"/>
          </p15:clr>
        </p15:guide>
        <p15:guide id="12" pos="3463">
          <p15:clr>
            <a:srgbClr val="FBAE40"/>
          </p15:clr>
        </p15:guide>
        <p15:guide id="13" pos="3909">
          <p15:clr>
            <a:srgbClr val="FBAE40"/>
          </p15:clr>
        </p15:guide>
        <p15:guide id="14" pos="4011">
          <p15:clr>
            <a:srgbClr val="FBAE40"/>
          </p15:clr>
        </p15:guide>
        <p15:guide id="15" pos="4440">
          <p15:clr>
            <a:srgbClr val="FBAE40"/>
          </p15:clr>
        </p15:guide>
        <p15:guide id="16" pos="4543">
          <p15:clr>
            <a:srgbClr val="FBAE40"/>
          </p15:clr>
        </p15:guide>
        <p15:guide id="17" pos="4971">
          <p15:clr>
            <a:srgbClr val="FBAE40"/>
          </p15:clr>
        </p15:guide>
        <p15:guide id="18" pos="5074">
          <p15:clr>
            <a:srgbClr val="FBAE40"/>
          </p15:clr>
        </p15:guide>
        <p15:guide id="19" pos="5520">
          <p15:clr>
            <a:srgbClr val="FBAE40"/>
          </p15:clr>
        </p15:guide>
        <p15:guide id="20" pos="3360">
          <p15:clr>
            <a:srgbClr val="FBAE40"/>
          </p15:clr>
        </p15:guide>
        <p15:guide id="21" orient="horz" pos="4080">
          <p15:clr>
            <a:srgbClr val="FBAE40"/>
          </p15:clr>
        </p15:guide>
        <p15:guide id="22" orient="horz" pos="240">
          <p15:clr>
            <a:srgbClr val="FBAE40"/>
          </p15:clr>
        </p15:guide>
      </p15:sldGuideLst>
    </p:ext>
  </p:extLs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FA92E24D-314D-4B65-B444-DFC5939C6AF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4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6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773233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20">
          <p15:clr>
            <a:srgbClr val="FBAE40"/>
          </p15:clr>
        </p15:guide>
        <p15:guide id="2" pos="1749">
          <p15:clr>
            <a:srgbClr val="FBAE40"/>
          </p15:clr>
        </p15:guide>
        <p15:guide id="3" pos="240">
          <p15:clr>
            <a:srgbClr val="FBAE40"/>
          </p15:clr>
        </p15:guide>
        <p15:guide id="4" pos="669">
          <p15:clr>
            <a:srgbClr val="FBAE40"/>
          </p15:clr>
        </p15:guide>
        <p15:guide id="5" pos="771">
          <p15:clr>
            <a:srgbClr val="FBAE40"/>
          </p15:clr>
        </p15:guide>
        <p15:guide id="6" pos="1851">
          <p15:clr>
            <a:srgbClr val="FBAE40"/>
          </p15:clr>
        </p15:guide>
        <p15:guide id="7" pos="2297">
          <p15:clr>
            <a:srgbClr val="FBAE40"/>
          </p15:clr>
        </p15:guide>
        <p15:guide id="8" pos="2400">
          <p15:clr>
            <a:srgbClr val="FBAE40"/>
          </p15:clr>
        </p15:guide>
        <p15:guide id="9" pos="2829">
          <p15:clr>
            <a:srgbClr val="FBAE40"/>
          </p15:clr>
        </p15:guide>
        <p15:guide id="10" pos="2931">
          <p15:clr>
            <a:srgbClr val="FBAE40"/>
          </p15:clr>
        </p15:guide>
        <p15:guide id="11" pos="1217">
          <p15:clr>
            <a:srgbClr val="FBAE40"/>
          </p15:clr>
        </p15:guide>
        <p15:guide id="12" pos="3463">
          <p15:clr>
            <a:srgbClr val="FBAE40"/>
          </p15:clr>
        </p15:guide>
        <p15:guide id="13" pos="3909">
          <p15:clr>
            <a:srgbClr val="FBAE40"/>
          </p15:clr>
        </p15:guide>
        <p15:guide id="14" pos="4011">
          <p15:clr>
            <a:srgbClr val="FBAE40"/>
          </p15:clr>
        </p15:guide>
        <p15:guide id="15" pos="4440">
          <p15:clr>
            <a:srgbClr val="FBAE40"/>
          </p15:clr>
        </p15:guide>
        <p15:guide id="16" pos="4543">
          <p15:clr>
            <a:srgbClr val="FBAE40"/>
          </p15:clr>
        </p15:guide>
        <p15:guide id="17" pos="4971">
          <p15:clr>
            <a:srgbClr val="FBAE40"/>
          </p15:clr>
        </p15:guide>
        <p15:guide id="18" pos="5074">
          <p15:clr>
            <a:srgbClr val="FBAE40"/>
          </p15:clr>
        </p15:guide>
        <p15:guide id="19" pos="5520">
          <p15:clr>
            <a:srgbClr val="FBAE40"/>
          </p15:clr>
        </p15:guide>
        <p15:guide id="20" pos="3360">
          <p15:clr>
            <a:srgbClr val="FBAE40"/>
          </p15:clr>
        </p15:guide>
        <p15:guide id="21" orient="horz" pos="4080">
          <p15:clr>
            <a:srgbClr val="FBAE40"/>
          </p15:clr>
        </p15:guide>
        <p15:guide id="22" orient="horz" pos="240">
          <p15:clr>
            <a:srgbClr val="FBAE40"/>
          </p15:clr>
        </p15:guide>
      </p15:sldGuideLst>
    </p:ext>
  </p:extLs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AFA18A-C2F7-4A9E-B854-C8FC969B536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075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7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3" indent="-24493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351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20">
          <p15:clr>
            <a:srgbClr val="FBAE40"/>
          </p15:clr>
        </p15:guide>
        <p15:guide id="2" pos="1749">
          <p15:clr>
            <a:srgbClr val="FBAE40"/>
          </p15:clr>
        </p15:guide>
        <p15:guide id="3" pos="240">
          <p15:clr>
            <a:srgbClr val="FBAE40"/>
          </p15:clr>
        </p15:guide>
        <p15:guide id="4" pos="669">
          <p15:clr>
            <a:srgbClr val="FBAE40"/>
          </p15:clr>
        </p15:guide>
        <p15:guide id="5" pos="771">
          <p15:clr>
            <a:srgbClr val="FBAE40"/>
          </p15:clr>
        </p15:guide>
        <p15:guide id="6" pos="1851">
          <p15:clr>
            <a:srgbClr val="FBAE40"/>
          </p15:clr>
        </p15:guide>
        <p15:guide id="7" pos="2297">
          <p15:clr>
            <a:srgbClr val="FBAE40"/>
          </p15:clr>
        </p15:guide>
        <p15:guide id="8" pos="2400">
          <p15:clr>
            <a:srgbClr val="FBAE40"/>
          </p15:clr>
        </p15:guide>
        <p15:guide id="9" pos="2829">
          <p15:clr>
            <a:srgbClr val="FBAE40"/>
          </p15:clr>
        </p15:guide>
        <p15:guide id="10" pos="2931">
          <p15:clr>
            <a:srgbClr val="FBAE40"/>
          </p15:clr>
        </p15:guide>
        <p15:guide id="11" pos="1217">
          <p15:clr>
            <a:srgbClr val="FBAE40"/>
          </p15:clr>
        </p15:guide>
        <p15:guide id="12" pos="3463">
          <p15:clr>
            <a:srgbClr val="FBAE40"/>
          </p15:clr>
        </p15:guide>
        <p15:guide id="13" pos="3909">
          <p15:clr>
            <a:srgbClr val="FBAE40"/>
          </p15:clr>
        </p15:guide>
        <p15:guide id="14" pos="4011">
          <p15:clr>
            <a:srgbClr val="FBAE40"/>
          </p15:clr>
        </p15:guide>
        <p15:guide id="15" pos="4440">
          <p15:clr>
            <a:srgbClr val="FBAE40"/>
          </p15:clr>
        </p15:guide>
        <p15:guide id="16" pos="4543">
          <p15:clr>
            <a:srgbClr val="FBAE40"/>
          </p15:clr>
        </p15:guide>
        <p15:guide id="17" pos="4971">
          <p15:clr>
            <a:srgbClr val="FBAE40"/>
          </p15:clr>
        </p15:guide>
        <p15:guide id="18" pos="5074">
          <p15:clr>
            <a:srgbClr val="FBAE40"/>
          </p15:clr>
        </p15:guide>
        <p15:guide id="19" pos="5520">
          <p15:clr>
            <a:srgbClr val="FBAE40"/>
          </p15:clr>
        </p15:guide>
        <p15:guide id="20" pos="3360">
          <p15:clr>
            <a:srgbClr val="FBAE40"/>
          </p15:clr>
        </p15:guide>
        <p15:guide id="21" orient="horz" pos="4080">
          <p15:clr>
            <a:srgbClr val="FBAE40"/>
          </p15:clr>
        </p15:guide>
        <p15:guide id="22" orient="horz" pos="240">
          <p15:clr>
            <a:srgbClr val="FBAE40"/>
          </p15:clr>
        </p15:guide>
      </p15:sldGuideLst>
    </p:ext>
  </p:extLs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2FBE22EE-31C5-436D-A5E0-A41778AEB77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4" y="1934583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09" marR="0" indent="0" algn="l" defTabSz="914418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5865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20">
          <p15:clr>
            <a:srgbClr val="FBAE40"/>
          </p15:clr>
        </p15:guide>
        <p15:guide id="2" pos="1749">
          <p15:clr>
            <a:srgbClr val="FBAE40"/>
          </p15:clr>
        </p15:guide>
        <p15:guide id="3" pos="240">
          <p15:clr>
            <a:srgbClr val="FBAE40"/>
          </p15:clr>
        </p15:guide>
        <p15:guide id="4" pos="669">
          <p15:clr>
            <a:srgbClr val="FBAE40"/>
          </p15:clr>
        </p15:guide>
        <p15:guide id="5" pos="771">
          <p15:clr>
            <a:srgbClr val="FBAE40"/>
          </p15:clr>
        </p15:guide>
        <p15:guide id="6" pos="1851">
          <p15:clr>
            <a:srgbClr val="FBAE40"/>
          </p15:clr>
        </p15:guide>
        <p15:guide id="7" pos="2297">
          <p15:clr>
            <a:srgbClr val="FBAE40"/>
          </p15:clr>
        </p15:guide>
        <p15:guide id="8" pos="2400">
          <p15:clr>
            <a:srgbClr val="FBAE40"/>
          </p15:clr>
        </p15:guide>
        <p15:guide id="9" pos="2829">
          <p15:clr>
            <a:srgbClr val="FBAE40"/>
          </p15:clr>
        </p15:guide>
        <p15:guide id="10" pos="2931">
          <p15:clr>
            <a:srgbClr val="FBAE40"/>
          </p15:clr>
        </p15:guide>
        <p15:guide id="11" pos="1217">
          <p15:clr>
            <a:srgbClr val="FBAE40"/>
          </p15:clr>
        </p15:guide>
        <p15:guide id="12" pos="3463">
          <p15:clr>
            <a:srgbClr val="FBAE40"/>
          </p15:clr>
        </p15:guide>
        <p15:guide id="13" pos="3909">
          <p15:clr>
            <a:srgbClr val="FBAE40"/>
          </p15:clr>
        </p15:guide>
        <p15:guide id="14" pos="4011">
          <p15:clr>
            <a:srgbClr val="FBAE40"/>
          </p15:clr>
        </p15:guide>
        <p15:guide id="15" pos="4440">
          <p15:clr>
            <a:srgbClr val="FBAE40"/>
          </p15:clr>
        </p15:guide>
        <p15:guide id="16" pos="4543">
          <p15:clr>
            <a:srgbClr val="FBAE40"/>
          </p15:clr>
        </p15:guide>
        <p15:guide id="17" pos="4971">
          <p15:clr>
            <a:srgbClr val="FBAE40"/>
          </p15:clr>
        </p15:guide>
        <p15:guide id="18" pos="5074">
          <p15:clr>
            <a:srgbClr val="FBAE40"/>
          </p15:clr>
        </p15:guide>
        <p15:guide id="19" pos="5520">
          <p15:clr>
            <a:srgbClr val="FBAE40"/>
          </p15:clr>
        </p15:guide>
        <p15:guide id="20" pos="3360">
          <p15:clr>
            <a:srgbClr val="FBAE40"/>
          </p15:clr>
        </p15:guide>
        <p15:guide id="21" orient="horz" pos="4080">
          <p15:clr>
            <a:srgbClr val="FBAE40"/>
          </p15:clr>
        </p15:guide>
        <p15:guide id="22" orient="horz" pos="240">
          <p15:clr>
            <a:srgbClr val="FBAE40"/>
          </p15:clr>
        </p15:guide>
      </p15:sldGuideLst>
    </p:ext>
  </p:extLs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 not remove" hidden="1">
            <a:extLst>
              <a:ext uri="{FF2B5EF4-FFF2-40B4-BE49-F238E27FC236}">
                <a16:creationId xmlns:a16="http://schemas.microsoft.com/office/drawing/2014/main" id="{85D15967-5FBD-4E4C-9067-00FFEE23DB6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6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78" indent="-326578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4232857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20">
          <p15:clr>
            <a:srgbClr val="FBAE40"/>
          </p15:clr>
        </p15:guide>
        <p15:guide id="2" pos="1749">
          <p15:clr>
            <a:srgbClr val="FBAE40"/>
          </p15:clr>
        </p15:guide>
        <p15:guide id="3" pos="240">
          <p15:clr>
            <a:srgbClr val="FBAE40"/>
          </p15:clr>
        </p15:guide>
        <p15:guide id="4" pos="669">
          <p15:clr>
            <a:srgbClr val="FBAE40"/>
          </p15:clr>
        </p15:guide>
        <p15:guide id="5" pos="771">
          <p15:clr>
            <a:srgbClr val="FBAE40"/>
          </p15:clr>
        </p15:guide>
        <p15:guide id="6" pos="1851">
          <p15:clr>
            <a:srgbClr val="FBAE40"/>
          </p15:clr>
        </p15:guide>
        <p15:guide id="7" pos="2297">
          <p15:clr>
            <a:srgbClr val="FBAE40"/>
          </p15:clr>
        </p15:guide>
        <p15:guide id="8" pos="2400">
          <p15:clr>
            <a:srgbClr val="FBAE40"/>
          </p15:clr>
        </p15:guide>
        <p15:guide id="9" pos="2829">
          <p15:clr>
            <a:srgbClr val="FBAE40"/>
          </p15:clr>
        </p15:guide>
        <p15:guide id="10" pos="2931">
          <p15:clr>
            <a:srgbClr val="FBAE40"/>
          </p15:clr>
        </p15:guide>
        <p15:guide id="11" pos="1217">
          <p15:clr>
            <a:srgbClr val="FBAE40"/>
          </p15:clr>
        </p15:guide>
        <p15:guide id="12" pos="3463">
          <p15:clr>
            <a:srgbClr val="FBAE40"/>
          </p15:clr>
        </p15:guide>
        <p15:guide id="13" pos="3909">
          <p15:clr>
            <a:srgbClr val="FBAE40"/>
          </p15:clr>
        </p15:guide>
        <p15:guide id="14" pos="4011">
          <p15:clr>
            <a:srgbClr val="FBAE40"/>
          </p15:clr>
        </p15:guide>
        <p15:guide id="15" pos="4440">
          <p15:clr>
            <a:srgbClr val="FBAE40"/>
          </p15:clr>
        </p15:guide>
        <p15:guide id="16" pos="4543">
          <p15:clr>
            <a:srgbClr val="FBAE40"/>
          </p15:clr>
        </p15:guide>
        <p15:guide id="17" pos="4971">
          <p15:clr>
            <a:srgbClr val="FBAE40"/>
          </p15:clr>
        </p15:guide>
        <p15:guide id="18" pos="5074">
          <p15:clr>
            <a:srgbClr val="FBAE40"/>
          </p15:clr>
        </p15:guide>
        <p15:guide id="19" pos="5520">
          <p15:clr>
            <a:srgbClr val="FBAE40"/>
          </p15:clr>
        </p15:guide>
        <p15:guide id="20" pos="3360">
          <p15:clr>
            <a:srgbClr val="FBAE40"/>
          </p15:clr>
        </p15:guide>
        <p15:guide id="21" orient="horz" pos="4080">
          <p15:clr>
            <a:srgbClr val="FBAE40"/>
          </p15:clr>
        </p15:guide>
        <p15:guide id="22" orient="horz" pos="2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B91D9-318A-4C17-BEE9-D57592F0EF6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56FF-5A9E-4BA1-859C-5BAD90050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929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31BD5C08-71AE-4A2D-BAA7-E1707EE7886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6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27" indent="0" algn="ctr">
              <a:buNone/>
              <a:defRPr sz="2000"/>
            </a:lvl2pPr>
            <a:lvl3pPr marL="914454" indent="0" algn="ctr">
              <a:buNone/>
              <a:defRPr sz="1800"/>
            </a:lvl3pPr>
            <a:lvl4pPr marL="1371682" indent="0" algn="ctr">
              <a:buNone/>
              <a:defRPr sz="1600"/>
            </a:lvl4pPr>
            <a:lvl5pPr marL="1828911" indent="0" algn="ctr">
              <a:buNone/>
              <a:defRPr sz="1600"/>
            </a:lvl5pPr>
            <a:lvl6pPr marL="2286136" indent="0" algn="ctr">
              <a:buNone/>
              <a:defRPr sz="1600"/>
            </a:lvl6pPr>
            <a:lvl7pPr marL="2743365" indent="0" algn="ctr">
              <a:buNone/>
              <a:defRPr sz="1600"/>
            </a:lvl7pPr>
            <a:lvl8pPr marL="3200592" indent="0" algn="ctr">
              <a:buNone/>
              <a:defRPr sz="1600"/>
            </a:lvl8pPr>
            <a:lvl9pPr marL="36578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7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683842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DAEDCAA8-F65D-473B-BBAF-D2F4BCC31EA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6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78" indent="-326578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584619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20">
          <p15:clr>
            <a:srgbClr val="FBAE40"/>
          </p15:clr>
        </p15:guide>
        <p15:guide id="2" pos="1749">
          <p15:clr>
            <a:srgbClr val="FBAE40"/>
          </p15:clr>
        </p15:guide>
        <p15:guide id="3" pos="240">
          <p15:clr>
            <a:srgbClr val="FBAE40"/>
          </p15:clr>
        </p15:guide>
        <p15:guide id="4" pos="669">
          <p15:clr>
            <a:srgbClr val="FBAE40"/>
          </p15:clr>
        </p15:guide>
        <p15:guide id="5" pos="771">
          <p15:clr>
            <a:srgbClr val="FBAE40"/>
          </p15:clr>
        </p15:guide>
        <p15:guide id="6" pos="1851">
          <p15:clr>
            <a:srgbClr val="FBAE40"/>
          </p15:clr>
        </p15:guide>
        <p15:guide id="7" pos="2297">
          <p15:clr>
            <a:srgbClr val="FBAE40"/>
          </p15:clr>
        </p15:guide>
        <p15:guide id="8" pos="2400">
          <p15:clr>
            <a:srgbClr val="FBAE40"/>
          </p15:clr>
        </p15:guide>
        <p15:guide id="9" pos="2829">
          <p15:clr>
            <a:srgbClr val="FBAE40"/>
          </p15:clr>
        </p15:guide>
        <p15:guide id="10" pos="2931">
          <p15:clr>
            <a:srgbClr val="FBAE40"/>
          </p15:clr>
        </p15:guide>
        <p15:guide id="11" pos="1217">
          <p15:clr>
            <a:srgbClr val="FBAE40"/>
          </p15:clr>
        </p15:guide>
        <p15:guide id="12" pos="3463">
          <p15:clr>
            <a:srgbClr val="FBAE40"/>
          </p15:clr>
        </p15:guide>
        <p15:guide id="13" pos="3909">
          <p15:clr>
            <a:srgbClr val="FBAE40"/>
          </p15:clr>
        </p15:guide>
        <p15:guide id="14" pos="4011">
          <p15:clr>
            <a:srgbClr val="FBAE40"/>
          </p15:clr>
        </p15:guide>
        <p15:guide id="15" pos="4440">
          <p15:clr>
            <a:srgbClr val="FBAE40"/>
          </p15:clr>
        </p15:guide>
        <p15:guide id="16" pos="4543">
          <p15:clr>
            <a:srgbClr val="FBAE40"/>
          </p15:clr>
        </p15:guide>
        <p15:guide id="17" pos="4971">
          <p15:clr>
            <a:srgbClr val="FBAE40"/>
          </p15:clr>
        </p15:guide>
        <p15:guide id="18" pos="5074">
          <p15:clr>
            <a:srgbClr val="FBAE40"/>
          </p15:clr>
        </p15:guide>
        <p15:guide id="19" pos="5520">
          <p15:clr>
            <a:srgbClr val="FBAE40"/>
          </p15:clr>
        </p15:guide>
        <p15:guide id="20" pos="3360">
          <p15:clr>
            <a:srgbClr val="FBAE40"/>
          </p15:clr>
        </p15:guide>
        <p15:guide id="21" orient="horz" pos="4080">
          <p15:clr>
            <a:srgbClr val="FBAE40"/>
          </p15:clr>
        </p15:guide>
        <p15:guide id="22" orient="horz" pos="240">
          <p15:clr>
            <a:srgbClr val="FBAE40"/>
          </p15:clr>
        </p15:guide>
      </p15:sldGuideLst>
    </p:ext>
  </p:extLs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eading + Body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BED48505-51A7-477B-B2D4-1B9659456D3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0063" y="968244"/>
            <a:ext cx="6668437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Our continuous improvement is a result of our 3x Approach, which has been tested and refined for over 15 years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 numCol="2" spcCol="27432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Example Title</a:t>
            </a:r>
          </a:p>
          <a:p>
            <a:r>
              <a:rPr lang="en-US"/>
              <a:t>Example Title 2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C0CAA1C-C321-1C46-9678-97D0E02EED3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82098" y="2167858"/>
            <a:ext cx="4108259" cy="3234343"/>
          </a:xfrm>
          <a:prstGeom prst="rect">
            <a:avLst/>
          </a:prstGeom>
        </p:spPr>
        <p:txBody>
          <a:bodyPr lIns="0" tIns="0" rIns="0" bIns="0"/>
          <a:lstStyle>
            <a:lvl1pPr marL="326578" indent="-326578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F9A500C-D54B-DD45-9CD5-2E79CC162C63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68818" y="2167858"/>
            <a:ext cx="4087904" cy="3234343"/>
          </a:xfrm>
          <a:prstGeom prst="rect">
            <a:avLst/>
          </a:prstGeom>
        </p:spPr>
        <p:txBody>
          <a:bodyPr lIns="0" tIns="0" rIns="0" bIns="0"/>
          <a:lstStyle>
            <a:lvl1pPr marL="326578" indent="-326578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D9AFAB4-A95D-8A4D-A995-B28E6C7753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39143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991424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20">
          <p15:clr>
            <a:srgbClr val="FBAE40"/>
          </p15:clr>
        </p15:guide>
        <p15:guide id="2" pos="1749">
          <p15:clr>
            <a:srgbClr val="FBAE40"/>
          </p15:clr>
        </p15:guide>
        <p15:guide id="3" pos="240">
          <p15:clr>
            <a:srgbClr val="FBAE40"/>
          </p15:clr>
        </p15:guide>
        <p15:guide id="4" pos="669">
          <p15:clr>
            <a:srgbClr val="FBAE40"/>
          </p15:clr>
        </p15:guide>
        <p15:guide id="5" pos="771">
          <p15:clr>
            <a:srgbClr val="FBAE40"/>
          </p15:clr>
        </p15:guide>
        <p15:guide id="6" pos="1851">
          <p15:clr>
            <a:srgbClr val="FBAE40"/>
          </p15:clr>
        </p15:guide>
        <p15:guide id="7" pos="2297">
          <p15:clr>
            <a:srgbClr val="FBAE40"/>
          </p15:clr>
        </p15:guide>
        <p15:guide id="8" pos="2400">
          <p15:clr>
            <a:srgbClr val="FBAE40"/>
          </p15:clr>
        </p15:guide>
        <p15:guide id="9" pos="2829">
          <p15:clr>
            <a:srgbClr val="FBAE40"/>
          </p15:clr>
        </p15:guide>
        <p15:guide id="10" pos="2931">
          <p15:clr>
            <a:srgbClr val="FBAE40"/>
          </p15:clr>
        </p15:guide>
        <p15:guide id="11" pos="1217">
          <p15:clr>
            <a:srgbClr val="FBAE40"/>
          </p15:clr>
        </p15:guide>
        <p15:guide id="12" pos="3463">
          <p15:clr>
            <a:srgbClr val="FBAE40"/>
          </p15:clr>
        </p15:guide>
        <p15:guide id="13" pos="3909">
          <p15:clr>
            <a:srgbClr val="FBAE40"/>
          </p15:clr>
        </p15:guide>
        <p15:guide id="14" pos="4011">
          <p15:clr>
            <a:srgbClr val="FBAE40"/>
          </p15:clr>
        </p15:guide>
        <p15:guide id="15" pos="4440">
          <p15:clr>
            <a:srgbClr val="FBAE40"/>
          </p15:clr>
        </p15:guide>
        <p15:guide id="16" pos="4543">
          <p15:clr>
            <a:srgbClr val="FBAE40"/>
          </p15:clr>
        </p15:guide>
        <p15:guide id="17" pos="4971">
          <p15:clr>
            <a:srgbClr val="FBAE40"/>
          </p15:clr>
        </p15:guide>
        <p15:guide id="18" pos="5074">
          <p15:clr>
            <a:srgbClr val="FBAE40"/>
          </p15:clr>
        </p15:guide>
        <p15:guide id="19" pos="5520">
          <p15:clr>
            <a:srgbClr val="FBAE40"/>
          </p15:clr>
        </p15:guide>
        <p15:guide id="20" pos="3360">
          <p15:clr>
            <a:srgbClr val="FBAE40"/>
          </p15:clr>
        </p15:guide>
        <p15:guide id="21" orient="horz" pos="4080">
          <p15:clr>
            <a:srgbClr val="FBAE40"/>
          </p15:clr>
        </p15:guide>
        <p15:guide id="22" orient="horz" pos="240">
          <p15:clr>
            <a:srgbClr val="FBAE40"/>
          </p15:clr>
        </p15:guide>
      </p15:sldGuideLst>
    </p:ext>
  </p:extLs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A419FBA-CAE0-4A01-2CF9-46BDAFE4582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7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3" indent="-24493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1157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20">
          <p15:clr>
            <a:srgbClr val="FBAE40"/>
          </p15:clr>
        </p15:guide>
        <p15:guide id="2" pos="1749">
          <p15:clr>
            <a:srgbClr val="FBAE40"/>
          </p15:clr>
        </p15:guide>
        <p15:guide id="3" pos="240">
          <p15:clr>
            <a:srgbClr val="FBAE40"/>
          </p15:clr>
        </p15:guide>
        <p15:guide id="4" pos="669">
          <p15:clr>
            <a:srgbClr val="FBAE40"/>
          </p15:clr>
        </p15:guide>
        <p15:guide id="5" pos="771">
          <p15:clr>
            <a:srgbClr val="FBAE40"/>
          </p15:clr>
        </p15:guide>
        <p15:guide id="6" pos="1851">
          <p15:clr>
            <a:srgbClr val="FBAE40"/>
          </p15:clr>
        </p15:guide>
        <p15:guide id="7" pos="2297">
          <p15:clr>
            <a:srgbClr val="FBAE40"/>
          </p15:clr>
        </p15:guide>
        <p15:guide id="8" pos="2400">
          <p15:clr>
            <a:srgbClr val="FBAE40"/>
          </p15:clr>
        </p15:guide>
        <p15:guide id="9" pos="2829">
          <p15:clr>
            <a:srgbClr val="FBAE40"/>
          </p15:clr>
        </p15:guide>
        <p15:guide id="10" pos="2931">
          <p15:clr>
            <a:srgbClr val="FBAE40"/>
          </p15:clr>
        </p15:guide>
        <p15:guide id="11" pos="1217">
          <p15:clr>
            <a:srgbClr val="FBAE40"/>
          </p15:clr>
        </p15:guide>
        <p15:guide id="12" pos="3463">
          <p15:clr>
            <a:srgbClr val="FBAE40"/>
          </p15:clr>
        </p15:guide>
        <p15:guide id="13" pos="3909">
          <p15:clr>
            <a:srgbClr val="FBAE40"/>
          </p15:clr>
        </p15:guide>
        <p15:guide id="14" pos="4011">
          <p15:clr>
            <a:srgbClr val="FBAE40"/>
          </p15:clr>
        </p15:guide>
        <p15:guide id="15" pos="4440">
          <p15:clr>
            <a:srgbClr val="FBAE40"/>
          </p15:clr>
        </p15:guide>
        <p15:guide id="16" pos="4543">
          <p15:clr>
            <a:srgbClr val="FBAE40"/>
          </p15:clr>
        </p15:guide>
        <p15:guide id="17" pos="4971">
          <p15:clr>
            <a:srgbClr val="FBAE40"/>
          </p15:clr>
        </p15:guide>
        <p15:guide id="18" pos="5074">
          <p15:clr>
            <a:srgbClr val="FBAE40"/>
          </p15:clr>
        </p15:guide>
        <p15:guide id="19" pos="5520">
          <p15:clr>
            <a:srgbClr val="FBAE40"/>
          </p15:clr>
        </p15:guide>
        <p15:guide id="20" pos="3360">
          <p15:clr>
            <a:srgbClr val="FBAE40"/>
          </p15:clr>
        </p15:guide>
        <p15:guide id="21" orient="horz" pos="4080">
          <p15:clr>
            <a:srgbClr val="FBAE40"/>
          </p15:clr>
        </p15:guide>
        <p15:guide id="22" orient="horz" pos="240">
          <p15:clr>
            <a:srgbClr val="FBAE40"/>
          </p15:clr>
        </p15:guide>
      </p15:sldGuideLst>
    </p:ext>
  </p:extLs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CD8BB0D-1482-4319-8238-A431309E47A2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E97F1-41CE-0441-9A26-61F774937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134" y="1112626"/>
            <a:ext cx="6627600" cy="40971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714"/>
              </a:lnSpc>
              <a:buFontTx/>
              <a:buNone/>
              <a:defRPr sz="6072" baseline="0">
                <a:solidFill>
                  <a:srgbClr val="02A8DA"/>
                </a:solidFill>
                <a:latin typeface="Campton SemiBold" pitchFamily="2" charset="0"/>
              </a:defRPr>
            </a:lvl1pPr>
            <a:lvl2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2pPr>
            <a:lvl3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3pPr>
            <a:lvl4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4pPr>
            <a:lvl5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5pPr>
          </a:lstStyle>
          <a:p>
            <a:pPr lvl="0"/>
            <a:r>
              <a:rPr lang="en-US"/>
              <a:t>EXAMPLE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5CB572A-EAF6-AD4F-AB96-2D2E3ACA3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9553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143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260376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 not remove" hidden="1">
            <a:extLst>
              <a:ext uri="{FF2B5EF4-FFF2-40B4-BE49-F238E27FC236}">
                <a16:creationId xmlns:a16="http://schemas.microsoft.com/office/drawing/2014/main" id="{C6F148A0-73E2-8562-3B5C-2C0A15B3CBD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6" y="970062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4" y="1961497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28" indent="-24492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3794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189A1-FEF3-FE15-70C1-BC5FAA27B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97" y="365125"/>
            <a:ext cx="7887607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6EFA6-2CB2-344A-F038-E4CE823A5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197" y="1825625"/>
            <a:ext cx="7887607" cy="43508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979632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 not remove" hidden="1">
            <a:extLst>
              <a:ext uri="{FF2B5EF4-FFF2-40B4-BE49-F238E27FC236}">
                <a16:creationId xmlns:a16="http://schemas.microsoft.com/office/drawing/2014/main" id="{5B66BC15-548A-90A7-A32F-A62B39D40D4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1"/>
            <a:ext cx="9525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1BC059-5344-5F2D-791E-F7660BABF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FA12D1-D722-2F24-D8E6-E5742F9E7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7919-FF81-4B63-BE39-DDF007E0EE3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84A41-520A-1EFA-C153-88C7671CF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870604-9F5E-A313-2A86-4BD81C136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2291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454D1-CD4C-A7D5-28E3-9C5CB2F95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095AB-E215-80A4-2D1A-8085C6D6C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369498-D239-4421-452B-E02A78432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F8831-02D7-1ED7-A9B5-FCF0D00C4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DC34-11D4-45A4-9E0F-3BE5D930A184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F0FFCC-6C55-8164-F658-E6A11AA67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521A7-5453-8792-F83C-DCC681EF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24721-C59E-4704-A269-83D620076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119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E7606-1301-4DA6-9411-CF1667A4C5F8}" type="datetime1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C48A9-2313-40F8-A346-A1D7C3008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7351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7" indent="0">
              <a:buNone/>
              <a:defRPr sz="1500" b="1"/>
            </a:lvl2pPr>
            <a:lvl3pPr marL="685814" indent="0">
              <a:buNone/>
              <a:defRPr sz="1350" b="1"/>
            </a:lvl3pPr>
            <a:lvl4pPr marL="1028721" indent="0">
              <a:buNone/>
              <a:defRPr sz="1200" b="1"/>
            </a:lvl4pPr>
            <a:lvl5pPr marL="1371627" indent="0">
              <a:buNone/>
              <a:defRPr sz="1200" b="1"/>
            </a:lvl5pPr>
            <a:lvl6pPr marL="1714534" indent="0">
              <a:buNone/>
              <a:defRPr sz="1200" b="1"/>
            </a:lvl6pPr>
            <a:lvl7pPr marL="2057441" indent="0">
              <a:buNone/>
              <a:defRPr sz="1200" b="1"/>
            </a:lvl7pPr>
            <a:lvl8pPr marL="2400348" indent="0">
              <a:buNone/>
              <a:defRPr sz="1200" b="1"/>
            </a:lvl8pPr>
            <a:lvl9pPr marL="274325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7" indent="0">
              <a:buNone/>
              <a:defRPr sz="1500" b="1"/>
            </a:lvl2pPr>
            <a:lvl3pPr marL="685814" indent="0">
              <a:buNone/>
              <a:defRPr sz="1350" b="1"/>
            </a:lvl3pPr>
            <a:lvl4pPr marL="1028721" indent="0">
              <a:buNone/>
              <a:defRPr sz="1200" b="1"/>
            </a:lvl4pPr>
            <a:lvl5pPr marL="1371627" indent="0">
              <a:buNone/>
              <a:defRPr sz="1200" b="1"/>
            </a:lvl5pPr>
            <a:lvl6pPr marL="1714534" indent="0">
              <a:buNone/>
              <a:defRPr sz="1200" b="1"/>
            </a:lvl6pPr>
            <a:lvl7pPr marL="2057441" indent="0">
              <a:buNone/>
              <a:defRPr sz="1200" b="1"/>
            </a:lvl7pPr>
            <a:lvl8pPr marL="2400348" indent="0">
              <a:buNone/>
              <a:defRPr sz="1200" b="1"/>
            </a:lvl8pPr>
            <a:lvl9pPr marL="274325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9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B07B-284B-46EE-916B-914DC8016BC6}" type="datetime1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C48A9-2313-40F8-A346-A1D7C3008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041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45F6A86-6EFF-433D-7F23-E8BA365156A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9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3" indent="-24494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4290278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A419FBA-CAE0-4A01-2CF9-46BDAFE4582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6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8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8" indent="-24493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2162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5AC7D-6745-F458-8E84-3C0AA6262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97" y="365125"/>
            <a:ext cx="7887607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D5C532-7124-1B04-2063-C677E6EA4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197" y="1825625"/>
            <a:ext cx="7887607" cy="43508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83186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C1FE3E37-734D-4CA8-85B7-6EEE66031F3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5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198" indent="0" algn="ctr">
              <a:buNone/>
              <a:defRPr sz="2000"/>
            </a:lvl2pPr>
            <a:lvl3pPr marL="914395" indent="0" algn="ctr">
              <a:buNone/>
              <a:defRPr sz="1800"/>
            </a:lvl3pPr>
            <a:lvl4pPr marL="1371593" indent="0" algn="ctr">
              <a:buNone/>
              <a:defRPr sz="1600"/>
            </a:lvl4pPr>
            <a:lvl5pPr marL="1828791" indent="0" algn="ctr">
              <a:buNone/>
              <a:defRPr sz="1600"/>
            </a:lvl5pPr>
            <a:lvl6pPr marL="2285989" indent="0" algn="ctr">
              <a:buNone/>
              <a:defRPr sz="1600"/>
            </a:lvl6pPr>
            <a:lvl7pPr marL="2743186" indent="0" algn="ctr">
              <a:buNone/>
              <a:defRPr sz="1600"/>
            </a:lvl7pPr>
            <a:lvl8pPr marL="3200384" indent="0" algn="ctr">
              <a:buNone/>
              <a:defRPr sz="1600"/>
            </a:lvl8pPr>
            <a:lvl9pPr marL="365758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7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32203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632C6-94BF-D3F8-BF1F-DF8159C64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97" y="365125"/>
            <a:ext cx="7887607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C567A-0699-AEE5-43DF-E9229A7F3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197" y="1825625"/>
            <a:ext cx="7887607" cy="43508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1706458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AFA18A-C2F7-4A9E-B854-C8FC969B536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" y="3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8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0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8" indent="-24494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36" indent="0">
              <a:buNone/>
              <a:defRPr sz="1400"/>
            </a:lvl2pPr>
            <a:lvl3pPr marL="914473" indent="0">
              <a:buNone/>
              <a:defRPr sz="1200"/>
            </a:lvl3pPr>
            <a:lvl4pPr marL="1371710" indent="0">
              <a:buNone/>
              <a:defRPr sz="1000"/>
            </a:lvl4pPr>
            <a:lvl5pPr marL="1828947" indent="0">
              <a:buNone/>
              <a:defRPr sz="1000"/>
            </a:lvl5pPr>
            <a:lvl6pPr marL="2286181" indent="0">
              <a:buNone/>
              <a:defRPr sz="1000"/>
            </a:lvl6pPr>
            <a:lvl7pPr marL="2743420" indent="0">
              <a:buNone/>
              <a:defRPr sz="1000"/>
            </a:lvl7pPr>
            <a:lvl8pPr marL="3200656" indent="0">
              <a:buNone/>
              <a:defRPr sz="1000"/>
            </a:lvl8pPr>
            <a:lvl9pPr marL="36578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631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9A7E552B-F263-126E-A0A5-A01284C272A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3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5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01" y="5465512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482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342914" indent="0">
              <a:buNone/>
              <a:defRPr sz="1050"/>
            </a:lvl2pPr>
            <a:lvl3pPr marL="685828" indent="0">
              <a:buNone/>
              <a:defRPr sz="900"/>
            </a:lvl3pPr>
            <a:lvl4pPr marL="1028741" indent="0">
              <a:buNone/>
              <a:defRPr sz="750"/>
            </a:lvl4pPr>
            <a:lvl5pPr marL="1371655" indent="0">
              <a:buNone/>
              <a:defRPr sz="750"/>
            </a:lvl5pPr>
            <a:lvl6pPr marL="1714569" indent="0">
              <a:buNone/>
              <a:defRPr sz="750"/>
            </a:lvl6pPr>
            <a:lvl7pPr marL="2057482" indent="0">
              <a:buNone/>
              <a:defRPr sz="750"/>
            </a:lvl7pPr>
            <a:lvl8pPr marL="2400396" indent="0">
              <a:buNone/>
              <a:defRPr sz="750"/>
            </a:lvl8pPr>
            <a:lvl9pPr marL="274331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0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9"/>
            <a:ext cx="8369940" cy="3311837"/>
          </a:xfrm>
          <a:prstGeom prst="rect">
            <a:avLst/>
          </a:prstGeom>
        </p:spPr>
        <p:txBody>
          <a:bodyPr lIns="0" tIns="0" rIns="0" bIns="0"/>
          <a:lstStyle>
            <a:lvl1pPr marL="183704" indent="-183704">
              <a:buFont typeface="System Font Regular"/>
              <a:buChar char="—"/>
              <a:defRPr sz="1286" baseline="0">
                <a:solidFill>
                  <a:schemeClr val="tx1"/>
                </a:solidFill>
                <a:latin typeface="Helvetica" pitchFamily="2" charset="0"/>
              </a:defRPr>
            </a:lvl1pPr>
            <a:lvl2pPr marL="342914" indent="0">
              <a:buNone/>
              <a:defRPr sz="1050"/>
            </a:lvl2pPr>
            <a:lvl3pPr marL="685828" indent="0">
              <a:buNone/>
              <a:defRPr sz="900"/>
            </a:lvl3pPr>
            <a:lvl4pPr marL="1028741" indent="0">
              <a:buNone/>
              <a:defRPr sz="750"/>
            </a:lvl4pPr>
            <a:lvl5pPr marL="1371655" indent="0">
              <a:buNone/>
              <a:defRPr sz="750"/>
            </a:lvl5pPr>
            <a:lvl6pPr marL="1714569" indent="0">
              <a:buNone/>
              <a:defRPr sz="750"/>
            </a:lvl6pPr>
            <a:lvl7pPr marL="2057482" indent="0">
              <a:buNone/>
              <a:defRPr sz="750"/>
            </a:lvl7pPr>
            <a:lvl8pPr marL="2400396" indent="0">
              <a:buNone/>
              <a:defRPr sz="750"/>
            </a:lvl8pPr>
            <a:lvl9pPr marL="274331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75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722447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40">
          <p15:clr>
            <a:srgbClr val="FBAE40"/>
          </p15:clr>
        </p15:guide>
        <p15:guide id="2" pos="2570">
          <p15:clr>
            <a:srgbClr val="FBAE40"/>
          </p15:clr>
        </p15:guide>
        <p15:guide id="3" pos="353">
          <p15:clr>
            <a:srgbClr val="FBAE40"/>
          </p15:clr>
        </p15:guide>
        <p15:guide id="4" pos="983">
          <p15:clr>
            <a:srgbClr val="FBAE40"/>
          </p15:clr>
        </p15:guide>
        <p15:guide id="5" pos="1134">
          <p15:clr>
            <a:srgbClr val="FBAE40"/>
          </p15:clr>
        </p15:guide>
        <p15:guide id="6" pos="2722">
          <p15:clr>
            <a:srgbClr val="FBAE40"/>
          </p15:clr>
        </p15:guide>
        <p15:guide id="7" pos="3377">
          <p15:clr>
            <a:srgbClr val="FBAE40"/>
          </p15:clr>
        </p15:guide>
        <p15:guide id="8" pos="3528">
          <p15:clr>
            <a:srgbClr val="FBAE40"/>
          </p15:clr>
        </p15:guide>
        <p15:guide id="9" pos="4158">
          <p15:clr>
            <a:srgbClr val="FBAE40"/>
          </p15:clr>
        </p15:guide>
        <p15:guide id="10" pos="4309">
          <p15:clr>
            <a:srgbClr val="FBAE40"/>
          </p15:clr>
        </p15:guide>
        <p15:guide id="11" pos="1789">
          <p15:clr>
            <a:srgbClr val="FBAE40"/>
          </p15:clr>
        </p15:guide>
        <p15:guide id="12" pos="5090">
          <p15:clr>
            <a:srgbClr val="FBAE40"/>
          </p15:clr>
        </p15:guide>
        <p15:guide id="13" pos="5746">
          <p15:clr>
            <a:srgbClr val="FBAE40"/>
          </p15:clr>
        </p15:guide>
        <p15:guide id="14" pos="5897">
          <p15:clr>
            <a:srgbClr val="FBAE40"/>
          </p15:clr>
        </p15:guide>
        <p15:guide id="15" pos="6527">
          <p15:clr>
            <a:srgbClr val="FBAE40"/>
          </p15:clr>
        </p15:guide>
        <p15:guide id="16" pos="6678">
          <p15:clr>
            <a:srgbClr val="FBAE40"/>
          </p15:clr>
        </p15:guide>
        <p15:guide id="17" pos="7308">
          <p15:clr>
            <a:srgbClr val="FBAE40"/>
          </p15:clr>
        </p15:guide>
        <p15:guide id="18" pos="7459">
          <p15:clr>
            <a:srgbClr val="FBAE40"/>
          </p15:clr>
        </p15:guide>
        <p15:guide id="19" pos="8114">
          <p15:clr>
            <a:srgbClr val="FBAE40"/>
          </p15:clr>
        </p15:guide>
        <p15:guide id="20" pos="4939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AFA18A-C2F7-4A9E-B854-C8FC969B536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075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7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3" indent="-24493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5207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CD8BB0D-1482-4319-8238-A431309E47A2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E97F1-41CE-0441-9A26-61F774937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134" y="1112624"/>
            <a:ext cx="6627600" cy="40971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714"/>
              </a:lnSpc>
              <a:buFontTx/>
              <a:buNone/>
              <a:defRPr sz="6072" baseline="0">
                <a:solidFill>
                  <a:srgbClr val="02A8DA"/>
                </a:solidFill>
                <a:latin typeface="Campton SemiBold" pitchFamily="2" charset="0"/>
              </a:defRPr>
            </a:lvl1pPr>
            <a:lvl2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2pPr>
            <a:lvl3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3pPr>
            <a:lvl4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4pPr>
            <a:lvl5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5pPr>
          </a:lstStyle>
          <a:p>
            <a:pPr lvl="0"/>
            <a:r>
              <a:rPr lang="en-US"/>
              <a:t>EXAMPLE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5CB572A-EAF6-AD4F-AB96-2D2E3ACA3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95538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143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949103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249B-A0BA-E412-F7BE-BDE1B1FFE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97" y="365125"/>
            <a:ext cx="7887607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73C7C-FF77-741B-2856-6878011C7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197" y="1825625"/>
            <a:ext cx="7887607" cy="43508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310302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 not remove" hidden="1">
            <a:extLst>
              <a:ext uri="{FF2B5EF4-FFF2-40B4-BE49-F238E27FC236}">
                <a16:creationId xmlns:a16="http://schemas.microsoft.com/office/drawing/2014/main" id="{C6F148A0-73E2-8562-3B5C-2C0A15B3CBD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70062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4" y="1961498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3" indent="-24493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3621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DAEDCAA8-F65D-473B-BBAF-D2F4BCC31EA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6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91" indent="-326591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608631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14" indent="0">
              <a:buNone/>
              <a:defRPr sz="1500" b="1"/>
            </a:lvl2pPr>
            <a:lvl3pPr marL="685828" indent="0">
              <a:buNone/>
              <a:defRPr sz="1350" b="1"/>
            </a:lvl3pPr>
            <a:lvl4pPr marL="1028741" indent="0">
              <a:buNone/>
              <a:defRPr sz="1200" b="1"/>
            </a:lvl4pPr>
            <a:lvl5pPr marL="1371655" indent="0">
              <a:buNone/>
              <a:defRPr sz="1200" b="1"/>
            </a:lvl5pPr>
            <a:lvl6pPr marL="1714569" indent="0">
              <a:buNone/>
              <a:defRPr sz="1200" b="1"/>
            </a:lvl6pPr>
            <a:lvl7pPr marL="2057482" indent="0">
              <a:buNone/>
              <a:defRPr sz="1200" b="1"/>
            </a:lvl7pPr>
            <a:lvl8pPr marL="2400396" indent="0">
              <a:buNone/>
              <a:defRPr sz="1200" b="1"/>
            </a:lvl8pPr>
            <a:lvl9pPr marL="274331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7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14" indent="0">
              <a:buNone/>
              <a:defRPr sz="1500" b="1"/>
            </a:lvl2pPr>
            <a:lvl3pPr marL="685828" indent="0">
              <a:buNone/>
              <a:defRPr sz="1350" b="1"/>
            </a:lvl3pPr>
            <a:lvl4pPr marL="1028741" indent="0">
              <a:buNone/>
              <a:defRPr sz="1200" b="1"/>
            </a:lvl4pPr>
            <a:lvl5pPr marL="1371655" indent="0">
              <a:buNone/>
              <a:defRPr sz="1200" b="1"/>
            </a:lvl5pPr>
            <a:lvl6pPr marL="1714569" indent="0">
              <a:buNone/>
              <a:defRPr sz="1200" b="1"/>
            </a:lvl6pPr>
            <a:lvl7pPr marL="2057482" indent="0">
              <a:buNone/>
              <a:defRPr sz="1200" b="1"/>
            </a:lvl7pPr>
            <a:lvl8pPr marL="2400396" indent="0">
              <a:buNone/>
              <a:defRPr sz="1200" b="1"/>
            </a:lvl8pPr>
            <a:lvl9pPr marL="274331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9" y="2737247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B07B-284B-46EE-916B-914DC8016BC6}" type="datetime1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C48A9-2313-40F8-A346-A1D7C3008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8878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A419FBA-CAE0-4A01-2CF9-46BDAFE4582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9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3" indent="-24494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1481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B2C73-8907-D225-7A26-216636296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97" y="365125"/>
            <a:ext cx="7887607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F7157-6714-E46F-B793-11A42C353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197" y="1825625"/>
            <a:ext cx="7887607" cy="43508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827055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A419FBA-CAE0-4A01-2CF9-46BDAFE4582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70062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4" y="1961498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3" indent="-24493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8500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9ED30976-D4AB-DCF1-AD5A-5FC2828618D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9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3" indent="-24494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706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AFA18A-C2F7-4A9E-B854-C8FC969B536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" y="4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9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501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53" indent="-24495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45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6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682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9F580-B6F3-5D29-EE73-D6DA2CAB4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97" y="365125"/>
            <a:ext cx="7887607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14EC1-4A3B-19A6-89F4-ADDC8103D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197" y="1825625"/>
            <a:ext cx="7887607" cy="43508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0939180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19313-B2FD-0532-3757-AF741D3DD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97" y="365125"/>
            <a:ext cx="7887607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017C7-9129-9C25-82D6-092EF168B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197" y="1825625"/>
            <a:ext cx="7887607" cy="43508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223241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55550-9CE5-371F-6974-2109093BB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97" y="365125"/>
            <a:ext cx="7887607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F0638-064F-E046-3073-0310BE3C2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197" y="1825625"/>
            <a:ext cx="7887607" cy="43508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056608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869E0-CB90-1929-EC4B-7F02C7589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97" y="365125"/>
            <a:ext cx="7887607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C405D-2EE3-9662-CED2-C61A33CE6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197" y="1825625"/>
            <a:ext cx="7887607" cy="43508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7052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2101" y="967702"/>
            <a:ext cx="6666401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46715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27" indent="0" algn="ctr">
              <a:buNone/>
              <a:defRPr sz="2000"/>
            </a:lvl2pPr>
            <a:lvl3pPr marL="914454" indent="0" algn="ctr">
              <a:buNone/>
              <a:defRPr sz="1800"/>
            </a:lvl3pPr>
            <a:lvl4pPr marL="1371682" indent="0" algn="ctr">
              <a:buNone/>
              <a:defRPr sz="1600"/>
            </a:lvl4pPr>
            <a:lvl5pPr marL="1828911" indent="0" algn="ctr">
              <a:buNone/>
              <a:defRPr sz="1600"/>
            </a:lvl5pPr>
            <a:lvl6pPr marL="2286136" indent="0" algn="ctr">
              <a:buNone/>
              <a:defRPr sz="1600"/>
            </a:lvl6pPr>
            <a:lvl7pPr marL="2743365" indent="0" algn="ctr">
              <a:buNone/>
              <a:defRPr sz="1600"/>
            </a:lvl7pPr>
            <a:lvl8pPr marL="3200592" indent="0" algn="ctr">
              <a:buNone/>
              <a:defRPr sz="1600"/>
            </a:lvl8pPr>
            <a:lvl9pPr marL="36578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5D53FA-F8BD-EB42-9ABA-0A28C77D1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B370C08-AEEF-2646-9156-712B3C0E24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856883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A419FBA-CAE0-4A01-2CF9-46BDAFE4582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6" y="970062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4" y="1961497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28" indent="-24492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7794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0748-CB05-2EF1-E581-9C3DAEB0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97" y="365125"/>
            <a:ext cx="7887607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EEFB0-65C5-5835-6557-BF325042F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197" y="1825625"/>
            <a:ext cx="7887607" cy="43508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5175334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9ED30976-D4AB-DCF1-AD5A-5FC2828618D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6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8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8" indent="-24493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6820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CCD38-D773-3F41-64AB-1B9F8EB15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97" y="365125"/>
            <a:ext cx="7887607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6C21B-52E5-8B83-1B20-5F389A1C0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197" y="1825625"/>
            <a:ext cx="7887607" cy="43508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0657046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4D1024FB-123D-4088-EE23-AE3D1A9C93C2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4"/>
          </a:p>
        </p:txBody>
      </p:sp>
    </p:spTree>
    <p:extLst>
      <p:ext uri="{BB962C8B-B14F-4D97-AF65-F5344CB8AC3E}">
        <p14:creationId xmlns:p14="http://schemas.microsoft.com/office/powerpoint/2010/main" val="3406131368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CD8BB0D-1482-4319-8238-A431309E47A2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E97F1-41CE-0441-9A26-61F774937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134" y="1112625"/>
            <a:ext cx="6627600" cy="40971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714"/>
              </a:lnSpc>
              <a:buFontTx/>
              <a:buNone/>
              <a:defRPr sz="6072" baseline="0">
                <a:solidFill>
                  <a:srgbClr val="02A8DA"/>
                </a:solidFill>
                <a:latin typeface="Campton SemiBold" pitchFamily="2" charset="0"/>
              </a:defRPr>
            </a:lvl1pPr>
            <a:lvl2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2pPr>
            <a:lvl3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3pPr>
            <a:lvl4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4pPr>
            <a:lvl5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5pPr>
          </a:lstStyle>
          <a:p>
            <a:pPr lvl="0"/>
            <a:r>
              <a:rPr lang="en-US"/>
              <a:t>EXAMPLE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5CB572A-EAF6-AD4F-AB96-2D2E3ACA3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9553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143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1063077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CD8BB0D-1482-4319-8238-A431309E47A2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3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E97F1-41CE-0441-9A26-61F774937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134" y="1112627"/>
            <a:ext cx="6627600" cy="40971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714"/>
              </a:lnSpc>
              <a:buFontTx/>
              <a:buNone/>
              <a:defRPr sz="6072" baseline="0">
                <a:solidFill>
                  <a:srgbClr val="02A8DA"/>
                </a:solidFill>
                <a:latin typeface="Campton SemiBold" pitchFamily="2" charset="0"/>
              </a:defRPr>
            </a:lvl1pPr>
            <a:lvl2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2pPr>
            <a:lvl3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3pPr>
            <a:lvl4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4pPr>
            <a:lvl5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5pPr>
          </a:lstStyle>
          <a:p>
            <a:pPr lvl="0"/>
            <a:r>
              <a:rPr lang="en-US"/>
              <a:t>EXAMPLE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5CB572A-EAF6-AD4F-AB96-2D2E3ACA3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9553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143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16" indent="0">
              <a:buNone/>
              <a:defRPr sz="1400"/>
            </a:lvl2pPr>
            <a:lvl3pPr marL="914431" indent="0">
              <a:buNone/>
              <a:defRPr sz="1200"/>
            </a:lvl3pPr>
            <a:lvl4pPr marL="1371647" indent="0">
              <a:buNone/>
              <a:defRPr sz="1000"/>
            </a:lvl4pPr>
            <a:lvl5pPr marL="1828864" indent="0">
              <a:buNone/>
              <a:defRPr sz="1000"/>
            </a:lvl5pPr>
            <a:lvl6pPr marL="2286080" indent="0">
              <a:buNone/>
              <a:defRPr sz="1000"/>
            </a:lvl6pPr>
            <a:lvl7pPr marL="2743296" indent="0">
              <a:buNone/>
              <a:defRPr sz="1000"/>
            </a:lvl7pPr>
            <a:lvl8pPr marL="3200512" indent="0">
              <a:buNone/>
              <a:defRPr sz="1000"/>
            </a:lvl8pPr>
            <a:lvl9pPr marL="36577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1840572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CD8BB0D-1482-4319-8238-A431309E47A2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E97F1-41CE-0441-9A26-61F774937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134" y="1112626"/>
            <a:ext cx="6627600" cy="40971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714"/>
              </a:lnSpc>
              <a:buFontTx/>
              <a:buNone/>
              <a:defRPr sz="6072" baseline="0">
                <a:solidFill>
                  <a:srgbClr val="02A8DA"/>
                </a:solidFill>
                <a:latin typeface="Campton SemiBold" pitchFamily="2" charset="0"/>
              </a:defRPr>
            </a:lvl1pPr>
            <a:lvl2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2pPr>
            <a:lvl3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3pPr>
            <a:lvl4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4pPr>
            <a:lvl5pPr>
              <a:defRPr sz="3572" baseline="0">
                <a:solidFill>
                  <a:srgbClr val="02A8DA"/>
                </a:solidFill>
                <a:latin typeface="Campton SemiBold" pitchFamily="2" charset="0"/>
              </a:defRPr>
            </a:lvl5pPr>
          </a:lstStyle>
          <a:p>
            <a:pPr lvl="0"/>
            <a:r>
              <a:rPr lang="en-US"/>
              <a:t>EXAMPLE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5CB572A-EAF6-AD4F-AB96-2D2E3ACA3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9553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143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46411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C1FE3E37-734D-4CA8-85B7-6EEE66031F3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6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07" indent="0" algn="ctr">
              <a:buNone/>
              <a:defRPr sz="2000"/>
            </a:lvl2pPr>
            <a:lvl3pPr marL="914413" indent="0" algn="ctr">
              <a:buNone/>
              <a:defRPr sz="1800"/>
            </a:lvl3pPr>
            <a:lvl4pPr marL="1371620" indent="0" algn="ctr">
              <a:buNone/>
              <a:defRPr sz="1600"/>
            </a:lvl4pPr>
            <a:lvl5pPr marL="1828827" indent="0" algn="ctr">
              <a:buNone/>
              <a:defRPr sz="1600"/>
            </a:lvl5pPr>
            <a:lvl6pPr marL="2286035" indent="0" algn="ctr">
              <a:buNone/>
              <a:defRPr sz="1600"/>
            </a:lvl6pPr>
            <a:lvl7pPr marL="2743241" indent="0" algn="ctr">
              <a:buNone/>
              <a:defRPr sz="1600"/>
            </a:lvl7pPr>
            <a:lvl8pPr marL="3200448" indent="0" algn="ctr">
              <a:buNone/>
              <a:defRPr sz="1600"/>
            </a:lvl8pPr>
            <a:lvl9pPr marL="36576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5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7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896340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AFA18A-C2F7-4A9E-B854-C8FC969B536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076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8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8" indent="-24493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1695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5616DCD1-7ED6-4803-ABCE-2D6987F740F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6" y="1934585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27" marR="0" indent="0" algn="l" defTabSz="9144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27" indent="0" algn="ctr">
              <a:buNone/>
              <a:defRPr sz="2000"/>
            </a:lvl2pPr>
            <a:lvl3pPr marL="914454" indent="0" algn="ctr">
              <a:buNone/>
              <a:defRPr sz="1800"/>
            </a:lvl3pPr>
            <a:lvl4pPr marL="1371682" indent="0" algn="ctr">
              <a:buNone/>
              <a:defRPr sz="1600"/>
            </a:lvl4pPr>
            <a:lvl5pPr marL="1828911" indent="0" algn="ctr">
              <a:buNone/>
              <a:defRPr sz="1600"/>
            </a:lvl5pPr>
            <a:lvl6pPr marL="2286136" indent="0" algn="ctr">
              <a:buNone/>
              <a:defRPr sz="1600"/>
            </a:lvl6pPr>
            <a:lvl7pPr marL="2743365" indent="0" algn="ctr">
              <a:buNone/>
              <a:defRPr sz="1600"/>
            </a:lvl7pPr>
            <a:lvl8pPr marL="3200592" indent="0" algn="ctr">
              <a:buNone/>
              <a:defRPr sz="1600"/>
            </a:lvl8pPr>
            <a:lvl9pPr marL="36578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56596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2FBE22EE-31C5-436D-A5E0-A41778AEB77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5" y="1934584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18" marR="0" indent="0" algn="l" defTabSz="91443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18" indent="0" algn="ctr">
              <a:buNone/>
              <a:defRPr sz="2000"/>
            </a:lvl2pPr>
            <a:lvl3pPr marL="914436" indent="0" algn="ctr">
              <a:buNone/>
              <a:defRPr sz="1800"/>
            </a:lvl3pPr>
            <a:lvl4pPr marL="1371655" indent="0" algn="ctr">
              <a:buNone/>
              <a:defRPr sz="1600"/>
            </a:lvl4pPr>
            <a:lvl5pPr marL="1828874" indent="0" algn="ctr">
              <a:buNone/>
              <a:defRPr sz="1600"/>
            </a:lvl5pPr>
            <a:lvl6pPr marL="2286091" indent="0" algn="ctr">
              <a:buNone/>
              <a:defRPr sz="1600"/>
            </a:lvl6pPr>
            <a:lvl7pPr marL="2743310" indent="0" algn="ctr">
              <a:buNone/>
              <a:defRPr sz="1600"/>
            </a:lvl7pPr>
            <a:lvl8pPr marL="3200528" indent="0" algn="ctr">
              <a:buNone/>
              <a:defRPr sz="1600"/>
            </a:lvl8pPr>
            <a:lvl9pPr marL="36577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9352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20">
          <p15:clr>
            <a:srgbClr val="FBAE40"/>
          </p15:clr>
        </p15:guide>
        <p15:guide id="2" pos="1749">
          <p15:clr>
            <a:srgbClr val="FBAE40"/>
          </p15:clr>
        </p15:guide>
        <p15:guide id="3" pos="240">
          <p15:clr>
            <a:srgbClr val="FBAE40"/>
          </p15:clr>
        </p15:guide>
        <p15:guide id="4" pos="669">
          <p15:clr>
            <a:srgbClr val="FBAE40"/>
          </p15:clr>
        </p15:guide>
        <p15:guide id="5" pos="771">
          <p15:clr>
            <a:srgbClr val="FBAE40"/>
          </p15:clr>
        </p15:guide>
        <p15:guide id="6" pos="1851">
          <p15:clr>
            <a:srgbClr val="FBAE40"/>
          </p15:clr>
        </p15:guide>
        <p15:guide id="7" pos="2297">
          <p15:clr>
            <a:srgbClr val="FBAE40"/>
          </p15:clr>
        </p15:guide>
        <p15:guide id="8" pos="2400">
          <p15:clr>
            <a:srgbClr val="FBAE40"/>
          </p15:clr>
        </p15:guide>
        <p15:guide id="9" pos="2829">
          <p15:clr>
            <a:srgbClr val="FBAE40"/>
          </p15:clr>
        </p15:guide>
        <p15:guide id="10" pos="2931">
          <p15:clr>
            <a:srgbClr val="FBAE40"/>
          </p15:clr>
        </p15:guide>
        <p15:guide id="11" pos="1217">
          <p15:clr>
            <a:srgbClr val="FBAE40"/>
          </p15:clr>
        </p15:guide>
        <p15:guide id="12" pos="3463">
          <p15:clr>
            <a:srgbClr val="FBAE40"/>
          </p15:clr>
        </p15:guide>
        <p15:guide id="13" pos="3909">
          <p15:clr>
            <a:srgbClr val="FBAE40"/>
          </p15:clr>
        </p15:guide>
        <p15:guide id="14" pos="4011">
          <p15:clr>
            <a:srgbClr val="FBAE40"/>
          </p15:clr>
        </p15:guide>
        <p15:guide id="15" pos="4440">
          <p15:clr>
            <a:srgbClr val="FBAE40"/>
          </p15:clr>
        </p15:guide>
        <p15:guide id="16" pos="4543">
          <p15:clr>
            <a:srgbClr val="FBAE40"/>
          </p15:clr>
        </p15:guide>
        <p15:guide id="17" pos="4971">
          <p15:clr>
            <a:srgbClr val="FBAE40"/>
          </p15:clr>
        </p15:guide>
        <p15:guide id="18" pos="5074">
          <p15:clr>
            <a:srgbClr val="FBAE40"/>
          </p15:clr>
        </p15:guide>
        <p15:guide id="19" pos="5520">
          <p15:clr>
            <a:srgbClr val="FBAE40"/>
          </p15:clr>
        </p15:guide>
        <p15:guide id="20" pos="3360">
          <p15:clr>
            <a:srgbClr val="FBAE40"/>
          </p15:clr>
        </p15:guide>
        <p15:guide id="21" orient="horz" pos="4080">
          <p15:clr>
            <a:srgbClr val="FBAE40"/>
          </p15:clr>
        </p15:guide>
        <p15:guide id="22" orient="horz" pos="2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ing + Body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BED48505-51A7-477B-B2D4-1B9659456D3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0064" y="968246"/>
            <a:ext cx="6668437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Our continuous improvement is a result of our 3x Approach, which has been tested and refined for over 15 years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 numCol="2" spcCol="27432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27" indent="0" algn="ctr">
              <a:buNone/>
              <a:defRPr sz="2000"/>
            </a:lvl2pPr>
            <a:lvl3pPr marL="914454" indent="0" algn="ctr">
              <a:buNone/>
              <a:defRPr sz="1800"/>
            </a:lvl3pPr>
            <a:lvl4pPr marL="1371682" indent="0" algn="ctr">
              <a:buNone/>
              <a:defRPr sz="1600"/>
            </a:lvl4pPr>
            <a:lvl5pPr marL="1828911" indent="0" algn="ctr">
              <a:buNone/>
              <a:defRPr sz="1600"/>
            </a:lvl5pPr>
            <a:lvl6pPr marL="2286136" indent="0" algn="ctr">
              <a:buNone/>
              <a:defRPr sz="1600"/>
            </a:lvl6pPr>
            <a:lvl7pPr marL="2743365" indent="0" algn="ctr">
              <a:buNone/>
              <a:defRPr sz="1600"/>
            </a:lvl7pPr>
            <a:lvl8pPr marL="3200592" indent="0" algn="ctr">
              <a:buNone/>
              <a:defRPr sz="1600"/>
            </a:lvl8pPr>
            <a:lvl9pPr marL="3657819" indent="0" algn="ctr">
              <a:buNone/>
              <a:defRPr sz="1600"/>
            </a:lvl9pPr>
          </a:lstStyle>
          <a:p>
            <a:r>
              <a:rPr lang="en-US"/>
              <a:t>Example Title</a:t>
            </a:r>
          </a:p>
          <a:p>
            <a:r>
              <a:rPr lang="en-US"/>
              <a:t>Example Title 2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C0CAA1C-C321-1C46-9678-97D0E02EED3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82100" y="2167859"/>
            <a:ext cx="4108259" cy="3234343"/>
          </a:xfrm>
          <a:prstGeom prst="rect">
            <a:avLst/>
          </a:prstGeom>
        </p:spPr>
        <p:txBody>
          <a:bodyPr lIns="0" tIns="0" rIns="0" bIns="0"/>
          <a:lstStyle>
            <a:lvl1pPr marL="326591" indent="-326591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F9A500C-D54B-DD45-9CD5-2E79CC162C63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68818" y="2167859"/>
            <a:ext cx="4087904" cy="3234343"/>
          </a:xfrm>
          <a:prstGeom prst="rect">
            <a:avLst/>
          </a:prstGeom>
        </p:spPr>
        <p:txBody>
          <a:bodyPr lIns="0" tIns="0" rIns="0" bIns="0"/>
          <a:lstStyle>
            <a:lvl1pPr marL="326591" indent="-326591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D9AFAB4-A95D-8A4D-A995-B28E6C7753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652666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C1FE3E37-734D-4CA8-85B7-6EEE66031F3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6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27" indent="0" algn="ctr">
              <a:buNone/>
              <a:defRPr sz="2000"/>
            </a:lvl2pPr>
            <a:lvl3pPr marL="914454" indent="0" algn="ctr">
              <a:buNone/>
              <a:defRPr sz="1800"/>
            </a:lvl3pPr>
            <a:lvl4pPr marL="1371682" indent="0" algn="ctr">
              <a:buNone/>
              <a:defRPr sz="1600"/>
            </a:lvl4pPr>
            <a:lvl5pPr marL="1828911" indent="0" algn="ctr">
              <a:buNone/>
              <a:defRPr sz="1600"/>
            </a:lvl5pPr>
            <a:lvl6pPr marL="2286136" indent="0" algn="ctr">
              <a:buNone/>
              <a:defRPr sz="1600"/>
            </a:lvl6pPr>
            <a:lvl7pPr marL="2743365" indent="0" algn="ctr">
              <a:buNone/>
              <a:defRPr sz="1600"/>
            </a:lvl7pPr>
            <a:lvl8pPr marL="3200592" indent="0" algn="ctr">
              <a:buNone/>
              <a:defRPr sz="1600"/>
            </a:lvl8pPr>
            <a:lvl9pPr marL="36578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7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5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863113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A419FBA-CAE0-4A01-2CF9-46BDAFE4582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9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43" indent="-24494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27" indent="0">
              <a:buNone/>
              <a:defRPr sz="1400"/>
            </a:lvl2pPr>
            <a:lvl3pPr marL="914454" indent="0">
              <a:buNone/>
              <a:defRPr sz="1200"/>
            </a:lvl3pPr>
            <a:lvl4pPr marL="1371682" indent="0">
              <a:buNone/>
              <a:defRPr sz="1000"/>
            </a:lvl4pPr>
            <a:lvl5pPr marL="1828911" indent="0">
              <a:buNone/>
              <a:defRPr sz="1000"/>
            </a:lvl5pPr>
            <a:lvl6pPr marL="2286136" indent="0">
              <a:buNone/>
              <a:defRPr sz="1000"/>
            </a:lvl6pPr>
            <a:lvl7pPr marL="2743365" indent="0">
              <a:buNone/>
              <a:defRPr sz="1000"/>
            </a:lvl7pPr>
            <a:lvl8pPr marL="3200592" indent="0">
              <a:buNone/>
              <a:defRPr sz="1000"/>
            </a:lvl8pPr>
            <a:lvl9pPr marL="36578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327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DB6EEA3F-0EAE-4EFF-9F69-426672C665C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5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18" indent="0" algn="ctr">
              <a:buNone/>
              <a:defRPr sz="2000"/>
            </a:lvl2pPr>
            <a:lvl3pPr marL="914436" indent="0" algn="ctr">
              <a:buNone/>
              <a:defRPr sz="1800"/>
            </a:lvl3pPr>
            <a:lvl4pPr marL="1371655" indent="0" algn="ctr">
              <a:buNone/>
              <a:defRPr sz="1600"/>
            </a:lvl4pPr>
            <a:lvl5pPr marL="1828874" indent="0" algn="ctr">
              <a:buNone/>
              <a:defRPr sz="1600"/>
            </a:lvl5pPr>
            <a:lvl6pPr marL="2286091" indent="0" algn="ctr">
              <a:buNone/>
              <a:defRPr sz="1600"/>
            </a:lvl6pPr>
            <a:lvl7pPr marL="2743310" indent="0" algn="ctr">
              <a:buNone/>
              <a:defRPr sz="1600"/>
            </a:lvl7pPr>
            <a:lvl8pPr marL="3200528" indent="0" algn="ctr">
              <a:buNone/>
              <a:defRPr sz="1600"/>
            </a:lvl8pPr>
            <a:lvl9pPr marL="36577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7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245723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585B04-D39F-4621-B4F7-6113BEED1F3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5" y="1934584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18" marR="0" indent="0" algn="l" defTabSz="91443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18" indent="0" algn="ctr">
              <a:buNone/>
              <a:defRPr sz="2000"/>
            </a:lvl2pPr>
            <a:lvl3pPr marL="914436" indent="0" algn="ctr">
              <a:buNone/>
              <a:defRPr sz="1800"/>
            </a:lvl3pPr>
            <a:lvl4pPr marL="1371655" indent="0" algn="ctr">
              <a:buNone/>
              <a:defRPr sz="1600"/>
            </a:lvl4pPr>
            <a:lvl5pPr marL="1828874" indent="0" algn="ctr">
              <a:buNone/>
              <a:defRPr sz="1600"/>
            </a:lvl5pPr>
            <a:lvl6pPr marL="2286091" indent="0" algn="ctr">
              <a:buNone/>
              <a:defRPr sz="1600"/>
            </a:lvl6pPr>
            <a:lvl7pPr marL="2743310" indent="0" algn="ctr">
              <a:buNone/>
              <a:defRPr sz="1600"/>
            </a:lvl7pPr>
            <a:lvl8pPr marL="3200528" indent="0" algn="ctr">
              <a:buNone/>
              <a:defRPr sz="1600"/>
            </a:lvl8pPr>
            <a:lvl9pPr marL="36577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0467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B91D9-318A-4C17-BEE9-D57592F0EF6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56FF-5A9E-4BA1-859C-5BAD90050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466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0507F031-C61E-43CC-9C87-5141C07910B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5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18" indent="0" algn="ctr">
              <a:buNone/>
              <a:defRPr sz="2000"/>
            </a:lvl2pPr>
            <a:lvl3pPr marL="914436" indent="0" algn="ctr">
              <a:buNone/>
              <a:defRPr sz="1800"/>
            </a:lvl3pPr>
            <a:lvl4pPr marL="1371655" indent="0" algn="ctr">
              <a:buNone/>
              <a:defRPr sz="1600"/>
            </a:lvl4pPr>
            <a:lvl5pPr marL="1828874" indent="0" algn="ctr">
              <a:buNone/>
              <a:defRPr sz="1600"/>
            </a:lvl5pPr>
            <a:lvl6pPr marL="2286091" indent="0" algn="ctr">
              <a:buNone/>
              <a:defRPr sz="1600"/>
            </a:lvl6pPr>
            <a:lvl7pPr marL="2743310" indent="0" algn="ctr">
              <a:buNone/>
              <a:defRPr sz="1600"/>
            </a:lvl7pPr>
            <a:lvl8pPr marL="3200528" indent="0" algn="ctr">
              <a:buNone/>
              <a:defRPr sz="1600"/>
            </a:lvl8pPr>
            <a:lvl9pPr marL="36577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7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713891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19C62679-BBA3-422D-8D2E-FC333A43783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6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8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8" indent="-24493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245826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9D20B449-22C5-4D53-BACA-4E5B0BCA8E2A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6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8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8" indent="-24493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631780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E5B62E50-2487-400F-8F10-F1D7188A9DA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6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8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8" indent="-24493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419604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4A43663B-A871-4B3A-9DFD-B70CFC57C78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6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8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8" indent="-24493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309644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FAFA18A-C2F7-4A9E-B854-C8FC969B536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076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8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8" indent="-24493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2818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72EC2DFA-5321-4ED8-AF36-9FBE8D76D56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6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8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8" indent="-24493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647336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FA92E24D-314D-4B65-B444-DFC5939C6AF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5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18" indent="0" algn="ctr">
              <a:buNone/>
              <a:defRPr sz="2000"/>
            </a:lvl2pPr>
            <a:lvl3pPr marL="914436" indent="0" algn="ctr">
              <a:buNone/>
              <a:defRPr sz="1800"/>
            </a:lvl3pPr>
            <a:lvl4pPr marL="1371655" indent="0" algn="ctr">
              <a:buNone/>
              <a:defRPr sz="1600"/>
            </a:lvl4pPr>
            <a:lvl5pPr marL="1828874" indent="0" algn="ctr">
              <a:buNone/>
              <a:defRPr sz="1600"/>
            </a:lvl5pPr>
            <a:lvl6pPr marL="2286091" indent="0" algn="ctr">
              <a:buNone/>
              <a:defRPr sz="1600"/>
            </a:lvl6pPr>
            <a:lvl7pPr marL="2743310" indent="0" algn="ctr">
              <a:buNone/>
              <a:defRPr sz="1600"/>
            </a:lvl7pPr>
            <a:lvl8pPr marL="3200528" indent="0" algn="ctr">
              <a:buNone/>
              <a:defRPr sz="1600"/>
            </a:lvl8pPr>
            <a:lvl9pPr marL="36577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7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319568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543F77EB-30A6-4082-9145-3CF42426E10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5" y="1934584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18" marR="0" indent="0" algn="l" defTabSz="91443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18" indent="0" algn="ctr">
              <a:buNone/>
              <a:defRPr sz="2000"/>
            </a:lvl2pPr>
            <a:lvl3pPr marL="914436" indent="0" algn="ctr">
              <a:buNone/>
              <a:defRPr sz="1800"/>
            </a:lvl3pPr>
            <a:lvl4pPr marL="1371655" indent="0" algn="ctr">
              <a:buNone/>
              <a:defRPr sz="1600"/>
            </a:lvl4pPr>
            <a:lvl5pPr marL="1828874" indent="0" algn="ctr">
              <a:buNone/>
              <a:defRPr sz="1600"/>
            </a:lvl5pPr>
            <a:lvl6pPr marL="2286091" indent="0" algn="ctr">
              <a:buNone/>
              <a:defRPr sz="1600"/>
            </a:lvl6pPr>
            <a:lvl7pPr marL="2743310" indent="0" algn="ctr">
              <a:buNone/>
              <a:defRPr sz="1600"/>
            </a:lvl7pPr>
            <a:lvl8pPr marL="3200528" indent="0" algn="ctr">
              <a:buNone/>
              <a:defRPr sz="1600"/>
            </a:lvl8pPr>
            <a:lvl9pPr marL="36577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3355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5E86B4D1-5880-4B27-8E03-345B5F28CDB8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6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8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8" indent="-24493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790985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B91D9-318A-4C17-BEE9-D57592F0EF6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56FF-5A9E-4BA1-859C-5BAD90050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836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2FBE22EE-31C5-436D-A5E0-A41778AEB77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5" y="1934584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18" marR="0" indent="0" algn="l" defTabSz="91443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18" indent="0" algn="ctr">
              <a:buNone/>
              <a:defRPr sz="2000"/>
            </a:lvl2pPr>
            <a:lvl3pPr marL="914436" indent="0" algn="ctr">
              <a:buNone/>
              <a:defRPr sz="1800"/>
            </a:lvl3pPr>
            <a:lvl4pPr marL="1371655" indent="0" algn="ctr">
              <a:buNone/>
              <a:defRPr sz="1600"/>
            </a:lvl4pPr>
            <a:lvl5pPr marL="1828874" indent="0" algn="ctr">
              <a:buNone/>
              <a:defRPr sz="1600"/>
            </a:lvl5pPr>
            <a:lvl6pPr marL="2286091" indent="0" algn="ctr">
              <a:buNone/>
              <a:defRPr sz="1600"/>
            </a:lvl6pPr>
            <a:lvl7pPr marL="2743310" indent="0" algn="ctr">
              <a:buNone/>
              <a:defRPr sz="1600"/>
            </a:lvl7pPr>
            <a:lvl8pPr marL="3200528" indent="0" algn="ctr">
              <a:buNone/>
              <a:defRPr sz="1600"/>
            </a:lvl8pPr>
            <a:lvl9pPr marL="36577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46726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A661D65A-5B20-4BF6-8F74-576E1E40E198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5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18" indent="0" algn="ctr">
              <a:buNone/>
              <a:defRPr sz="2000"/>
            </a:lvl2pPr>
            <a:lvl3pPr marL="914436" indent="0" algn="ctr">
              <a:buNone/>
              <a:defRPr sz="1800"/>
            </a:lvl3pPr>
            <a:lvl4pPr marL="1371655" indent="0" algn="ctr">
              <a:buNone/>
              <a:defRPr sz="1600"/>
            </a:lvl4pPr>
            <a:lvl5pPr marL="1828874" indent="0" algn="ctr">
              <a:buNone/>
              <a:defRPr sz="1600"/>
            </a:lvl5pPr>
            <a:lvl6pPr marL="2286091" indent="0" algn="ctr">
              <a:buNone/>
              <a:defRPr sz="1600"/>
            </a:lvl6pPr>
            <a:lvl7pPr marL="2743310" indent="0" algn="ctr">
              <a:buNone/>
              <a:defRPr sz="1600"/>
            </a:lvl7pPr>
            <a:lvl8pPr marL="3200528" indent="0" algn="ctr">
              <a:buNone/>
              <a:defRPr sz="1600"/>
            </a:lvl8pPr>
            <a:lvl9pPr marL="36577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7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638602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997602C5-F9C7-40E6-B7FD-CF3C0E627B4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5" y="1934584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18" marR="0" indent="0" algn="l" defTabSz="91443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18" indent="0" algn="ctr">
              <a:buNone/>
              <a:defRPr sz="2000"/>
            </a:lvl2pPr>
            <a:lvl3pPr marL="914436" indent="0" algn="ctr">
              <a:buNone/>
              <a:defRPr sz="1800"/>
            </a:lvl3pPr>
            <a:lvl4pPr marL="1371655" indent="0" algn="ctr">
              <a:buNone/>
              <a:defRPr sz="1600"/>
            </a:lvl4pPr>
            <a:lvl5pPr marL="1828874" indent="0" algn="ctr">
              <a:buNone/>
              <a:defRPr sz="1600"/>
            </a:lvl5pPr>
            <a:lvl6pPr marL="2286091" indent="0" algn="ctr">
              <a:buNone/>
              <a:defRPr sz="1600"/>
            </a:lvl6pPr>
            <a:lvl7pPr marL="2743310" indent="0" algn="ctr">
              <a:buNone/>
              <a:defRPr sz="1600"/>
            </a:lvl7pPr>
            <a:lvl8pPr marL="3200528" indent="0" algn="ctr">
              <a:buNone/>
              <a:defRPr sz="1600"/>
            </a:lvl8pPr>
            <a:lvl9pPr marL="36577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5109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5EDC07A8-7E9C-457B-8383-288BFBAFFFC2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6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8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8" indent="-24493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404534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DAEDCAA8-F65D-473B-BBAF-D2F4BCC31EA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6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84" indent="-326584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632055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2100" y="967701"/>
            <a:ext cx="6666401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46715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18" indent="0" algn="ctr">
              <a:buNone/>
              <a:defRPr sz="2000"/>
            </a:lvl2pPr>
            <a:lvl3pPr marL="914436" indent="0" algn="ctr">
              <a:buNone/>
              <a:defRPr sz="1800"/>
            </a:lvl3pPr>
            <a:lvl4pPr marL="1371655" indent="0" algn="ctr">
              <a:buNone/>
              <a:defRPr sz="1600"/>
            </a:lvl4pPr>
            <a:lvl5pPr marL="1828874" indent="0" algn="ctr">
              <a:buNone/>
              <a:defRPr sz="1600"/>
            </a:lvl5pPr>
            <a:lvl6pPr marL="2286091" indent="0" algn="ctr">
              <a:buNone/>
              <a:defRPr sz="1600"/>
            </a:lvl6pPr>
            <a:lvl7pPr marL="2743310" indent="0" algn="ctr">
              <a:buNone/>
              <a:defRPr sz="1600"/>
            </a:lvl7pPr>
            <a:lvl8pPr marL="3200528" indent="0" algn="ctr">
              <a:buNone/>
              <a:defRPr sz="1600"/>
            </a:lvl8pPr>
            <a:lvl9pPr marL="36577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5D53FA-F8BD-EB42-9ABA-0A28C77D1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B370C08-AEEF-2646-9156-712B3C0E24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53770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ing + Body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BED48505-51A7-477B-B2D4-1B9659456D3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0064" y="968245"/>
            <a:ext cx="6668437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Our continuous improvement is a result of our 3x Approach, which has been tested and refined for over 15 years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 numCol="2" spcCol="27432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18" indent="0" algn="ctr">
              <a:buNone/>
              <a:defRPr sz="2000"/>
            </a:lvl2pPr>
            <a:lvl3pPr marL="914436" indent="0" algn="ctr">
              <a:buNone/>
              <a:defRPr sz="1800"/>
            </a:lvl3pPr>
            <a:lvl4pPr marL="1371655" indent="0" algn="ctr">
              <a:buNone/>
              <a:defRPr sz="1600"/>
            </a:lvl4pPr>
            <a:lvl5pPr marL="1828874" indent="0" algn="ctr">
              <a:buNone/>
              <a:defRPr sz="1600"/>
            </a:lvl5pPr>
            <a:lvl6pPr marL="2286091" indent="0" algn="ctr">
              <a:buNone/>
              <a:defRPr sz="1600"/>
            </a:lvl6pPr>
            <a:lvl7pPr marL="2743310" indent="0" algn="ctr">
              <a:buNone/>
              <a:defRPr sz="1600"/>
            </a:lvl7pPr>
            <a:lvl8pPr marL="3200528" indent="0" algn="ctr">
              <a:buNone/>
              <a:defRPr sz="1600"/>
            </a:lvl8pPr>
            <a:lvl9pPr marL="3657746" indent="0" algn="ctr">
              <a:buNone/>
              <a:defRPr sz="1600"/>
            </a:lvl9pPr>
          </a:lstStyle>
          <a:p>
            <a:r>
              <a:rPr lang="en-US"/>
              <a:t>Example Title</a:t>
            </a:r>
          </a:p>
          <a:p>
            <a:r>
              <a:rPr lang="en-US"/>
              <a:t>Example Title 2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C0CAA1C-C321-1C46-9678-97D0E02EED3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82099" y="2167859"/>
            <a:ext cx="4108259" cy="3234343"/>
          </a:xfrm>
          <a:prstGeom prst="rect">
            <a:avLst/>
          </a:prstGeom>
        </p:spPr>
        <p:txBody>
          <a:bodyPr lIns="0" tIns="0" rIns="0" bIns="0"/>
          <a:lstStyle>
            <a:lvl1pPr marL="326584" indent="-326584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F9A500C-D54B-DD45-9CD5-2E79CC162C63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68818" y="2167859"/>
            <a:ext cx="4087904" cy="3234343"/>
          </a:xfrm>
          <a:prstGeom prst="rect">
            <a:avLst/>
          </a:prstGeom>
        </p:spPr>
        <p:txBody>
          <a:bodyPr lIns="0" tIns="0" rIns="0" bIns="0"/>
          <a:lstStyle>
            <a:lvl1pPr marL="326584" indent="-326584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D9AFAB4-A95D-8A4D-A995-B28E6C7753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39144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18823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A419FBA-CAE0-4A01-2CF9-46BDAFE4582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1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6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8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8" indent="-24493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5" indent="0">
              <a:buNone/>
              <a:defRPr sz="1000"/>
            </a:lvl4pPr>
            <a:lvl5pPr marL="1828874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6929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7">
          <p15:clr>
            <a:srgbClr val="FBAE40"/>
          </p15:clr>
        </p15:guide>
        <p15:guide id="2" pos="3427">
          <p15:clr>
            <a:srgbClr val="FBAE40"/>
          </p15:clr>
        </p15:guide>
        <p15:guide id="3" pos="470">
          <p15:clr>
            <a:srgbClr val="FBAE40"/>
          </p15:clr>
        </p15:guide>
        <p15:guide id="4" pos="1310">
          <p15:clr>
            <a:srgbClr val="FBAE40"/>
          </p15:clr>
        </p15:guide>
        <p15:guide id="5" pos="1512">
          <p15:clr>
            <a:srgbClr val="FBAE40"/>
          </p15:clr>
        </p15:guide>
        <p15:guide id="6" pos="3629">
          <p15:clr>
            <a:srgbClr val="FBAE40"/>
          </p15:clr>
        </p15:guide>
        <p15:guide id="7" pos="4502">
          <p15:clr>
            <a:srgbClr val="FBAE40"/>
          </p15:clr>
        </p15:guide>
        <p15:guide id="8" pos="4704">
          <p15:clr>
            <a:srgbClr val="FBAE40"/>
          </p15:clr>
        </p15:guide>
        <p15:guide id="9" pos="5544">
          <p15:clr>
            <a:srgbClr val="FBAE40"/>
          </p15:clr>
        </p15:guide>
        <p15:guide id="10" pos="5746">
          <p15:clr>
            <a:srgbClr val="FBAE40"/>
          </p15:clr>
        </p15:guide>
        <p15:guide id="11" pos="2386">
          <p15:clr>
            <a:srgbClr val="FBAE40"/>
          </p15:clr>
        </p15:guide>
        <p15:guide id="12" pos="6787">
          <p15:clr>
            <a:srgbClr val="FBAE40"/>
          </p15:clr>
        </p15:guide>
        <p15:guide id="13" pos="7661">
          <p15:clr>
            <a:srgbClr val="FBAE40"/>
          </p15:clr>
        </p15:guide>
        <p15:guide id="14" pos="7862">
          <p15:clr>
            <a:srgbClr val="FBAE40"/>
          </p15:clr>
        </p15:guide>
        <p15:guide id="15" pos="8702">
          <p15:clr>
            <a:srgbClr val="FBAE40"/>
          </p15:clr>
        </p15:guide>
        <p15:guide id="16" pos="8904">
          <p15:clr>
            <a:srgbClr val="FBAE40"/>
          </p15:clr>
        </p15:guide>
        <p15:guide id="17" pos="9744">
          <p15:clr>
            <a:srgbClr val="FBAE40"/>
          </p15:clr>
        </p15:guide>
        <p15:guide id="18" pos="9946">
          <p15:clr>
            <a:srgbClr val="FBAE40"/>
          </p15:clr>
        </p15:guide>
        <p15:guide id="19" pos="10819">
          <p15:clr>
            <a:srgbClr val="FBAE40"/>
          </p15:clr>
        </p15:guide>
        <p15:guide id="20" pos="6586">
          <p15:clr>
            <a:srgbClr val="FBAE40"/>
          </p15:clr>
        </p15:guide>
        <p15:guide id="21" orient="horz" pos="7997">
          <p15:clr>
            <a:srgbClr val="FBAE40"/>
          </p15:clr>
        </p15:guide>
        <p15:guide id="22" orient="horz" pos="47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">
  <p:cSld name="1_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8"/>
          <p:cNvSpPr txBox="1">
            <a:spLocks noGrp="1"/>
          </p:cNvSpPr>
          <p:nvPr>
            <p:ph type="body" idx="1"/>
          </p:nvPr>
        </p:nvSpPr>
        <p:spPr>
          <a:xfrm>
            <a:off x="334134" y="1112628"/>
            <a:ext cx="6627600" cy="409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84" marR="0" lvl="0" indent="-163293" algn="l" rtl="0">
              <a:lnSpc>
                <a:spcPct val="94117"/>
              </a:lnSpc>
              <a:spcBef>
                <a:spcPts val="1000"/>
              </a:spcBef>
              <a:spcAft>
                <a:spcPts val="0"/>
              </a:spcAft>
              <a:buClr>
                <a:srgbClr val="02A8DA"/>
              </a:buClr>
              <a:buSzPts val="8500"/>
              <a:buFont typeface="Arial"/>
              <a:buNone/>
              <a:defRPr sz="6072" b="0" i="0" u="none" strike="noStrike" cap="none">
                <a:solidFill>
                  <a:srgbClr val="02A8D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53169" marR="0" lvl="1" indent="-3900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A8DA"/>
              </a:buClr>
              <a:buSzPts val="5000"/>
              <a:buFont typeface="Arial"/>
              <a:buChar char="•"/>
              <a:defRPr sz="3572" b="0" i="0" u="none" strike="noStrike" cap="none">
                <a:solidFill>
                  <a:srgbClr val="02A8D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79754" marR="0" lvl="2" indent="-3900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A8DA"/>
              </a:buClr>
              <a:buSzPts val="5000"/>
              <a:buFont typeface="Arial"/>
              <a:buChar char="•"/>
              <a:defRPr sz="3572" b="0" i="0" u="none" strike="noStrike" cap="none">
                <a:solidFill>
                  <a:srgbClr val="02A8D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06338" marR="0" lvl="3" indent="-3900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A8DA"/>
              </a:buClr>
              <a:buSzPts val="5000"/>
              <a:buFont typeface="Arial"/>
              <a:buChar char="•"/>
              <a:defRPr sz="3572" b="0" i="0" u="none" strike="noStrike" cap="none">
                <a:solidFill>
                  <a:srgbClr val="02A8D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32923" marR="0" lvl="4" indent="-3900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A8DA"/>
              </a:buClr>
              <a:buSzPts val="5000"/>
              <a:buFont typeface="Arial"/>
              <a:buChar char="•"/>
              <a:defRPr sz="3572" b="0" i="0" u="none" strike="noStrike" cap="none">
                <a:solidFill>
                  <a:srgbClr val="02A8D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959507" marR="0" lvl="5" indent="-2775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6091" marR="0" lvl="6" indent="-2775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2677" marR="0" lvl="7" indent="-2775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39261" marR="0" lvl="8" indent="-2775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8"/>
          <p:cNvSpPr txBox="1">
            <a:spLocks noGrp="1"/>
          </p:cNvSpPr>
          <p:nvPr>
            <p:ph type="body" idx="2"/>
          </p:nvPr>
        </p:nvSpPr>
        <p:spPr>
          <a:xfrm>
            <a:off x="382099" y="5495539"/>
            <a:ext cx="8374623" cy="100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326584" marR="0" lvl="0" indent="-16329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8DA"/>
              </a:buClr>
              <a:buSzPts val="1600"/>
              <a:buFont typeface="Arial"/>
              <a:buNone/>
              <a:defRPr sz="1143" b="0" i="0" u="none" strike="noStrike" cap="none">
                <a:solidFill>
                  <a:srgbClr val="00A8D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53169" marR="0" lvl="1" indent="-16329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79754" marR="0" lvl="2" indent="-16329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 sz="1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06338" marR="0" lvl="3" indent="-16329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2923" marR="0" lvl="4" indent="-16329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59507" marR="0" lvl="5" indent="-16329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6091" marR="0" lvl="6" indent="-16329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2677" marR="0" lvl="7" indent="-16329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39261" marR="0" lvl="8" indent="-16329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26987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E4B3C6-4036-4A4F-952A-FBC7655CD8A1}"/>
              </a:ext>
            </a:extLst>
          </p:cNvPr>
          <p:cNvSpPr/>
          <p:nvPr userDrawn="1"/>
        </p:nvSpPr>
        <p:spPr>
          <a:xfrm flipV="1">
            <a:off x="-1" y="-1"/>
            <a:ext cx="8823991" cy="411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171517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B91D9-318A-4C17-BEE9-D57592F0EF6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56FF-5A9E-4BA1-859C-5BAD90050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821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6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5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5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97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D4AC20D-E08C-4E4C-9C78-C512F427CE7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4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6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4180500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765BE2E-9E5B-4C2B-A331-A1D680269782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4" y="1934583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09" marR="0" indent="0" algn="l" defTabSz="914418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3447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0507F031-C61E-43CC-9C87-5141C07910B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4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6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67908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6A0AB329-C06D-9AAC-DBD9-062907001F8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7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3" indent="-24493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060627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4A43663B-A871-4B3A-9DFD-B70CFC57C78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7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3" indent="-24493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480028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FA92E24D-314D-4B65-B444-DFC5939C6AF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4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6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573667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2FBE22EE-31C5-436D-A5E0-A41778AEB77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4" y="1934583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09" marR="0" indent="0" algn="l" defTabSz="914418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26996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 not remove" hidden="1">
            <a:extLst>
              <a:ext uri="{FF2B5EF4-FFF2-40B4-BE49-F238E27FC236}">
                <a16:creationId xmlns:a16="http://schemas.microsoft.com/office/drawing/2014/main" id="{85D15967-5FBD-4E4C-9067-00FFEE23DB6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6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78" indent="-326578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289630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2099" y="967700"/>
            <a:ext cx="6666401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46715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5D53FA-F8BD-EB42-9ABA-0A28C77D1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B370C08-AEEF-2646-9156-712B3C0E24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76495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B91D9-318A-4C17-BEE9-D57592F0EF6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56FF-5A9E-4BA1-859C-5BAD90050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400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ing + Body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BED48505-51A7-477B-B2D4-1B9659456D3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0063" y="968244"/>
            <a:ext cx="6668437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Our continuous improvement is a result of our 3x Approach, which has been tested and refined for over 15 years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 numCol="2" spcCol="27432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Example Title</a:t>
            </a:r>
          </a:p>
          <a:p>
            <a:r>
              <a:rPr lang="en-US"/>
              <a:t>Example Title 2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C0CAA1C-C321-1C46-9678-97D0E02EED3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82098" y="2167858"/>
            <a:ext cx="4108259" cy="3234343"/>
          </a:xfrm>
          <a:prstGeom prst="rect">
            <a:avLst/>
          </a:prstGeom>
        </p:spPr>
        <p:txBody>
          <a:bodyPr lIns="0" tIns="0" rIns="0" bIns="0"/>
          <a:lstStyle>
            <a:lvl1pPr marL="326578" indent="-326578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F9A500C-D54B-DD45-9CD5-2E79CC162C63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68818" y="2167858"/>
            <a:ext cx="4087904" cy="3234343"/>
          </a:xfrm>
          <a:prstGeom prst="rect">
            <a:avLst/>
          </a:prstGeom>
        </p:spPr>
        <p:txBody>
          <a:bodyPr lIns="0" tIns="0" rIns="0" bIns="0"/>
          <a:lstStyle>
            <a:lvl1pPr marL="326578" indent="-326578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D9AFAB4-A95D-8A4D-A995-B28E6C7753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39143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731252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 not remove" hidden="1">
            <a:extLst>
              <a:ext uri="{FF2B5EF4-FFF2-40B4-BE49-F238E27FC236}">
                <a16:creationId xmlns:a16="http://schemas.microsoft.com/office/drawing/2014/main" id="{C6F148A0-73E2-8562-3B5C-2C0A15B3CBD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7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3" indent="-24493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2113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DAEDCAA8-F65D-473B-BBAF-D2F4BCC31EA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6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78" indent="-326578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7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992570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14" indent="0">
              <a:buNone/>
              <a:defRPr sz="1050"/>
            </a:lvl2pPr>
            <a:lvl3pPr marL="685828" indent="0">
              <a:buNone/>
              <a:defRPr sz="900"/>
            </a:lvl3pPr>
            <a:lvl4pPr marL="1028741" indent="0">
              <a:buNone/>
              <a:defRPr sz="750"/>
            </a:lvl4pPr>
            <a:lvl5pPr marL="1371655" indent="0">
              <a:buNone/>
              <a:defRPr sz="750"/>
            </a:lvl5pPr>
            <a:lvl6pPr marL="1714569" indent="0">
              <a:buNone/>
              <a:defRPr sz="750"/>
            </a:lvl6pPr>
            <a:lvl7pPr marL="2057482" indent="0">
              <a:buNone/>
              <a:defRPr sz="750"/>
            </a:lvl7pPr>
            <a:lvl8pPr marL="2400396" indent="0">
              <a:buNone/>
              <a:defRPr sz="750"/>
            </a:lvl8pPr>
            <a:lvl9pPr marL="274331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3725-B929-40F8-B00A-365893291AD4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2AF2-B0EC-4E9E-929A-037E20DC0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90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24">
          <p15:clr>
            <a:srgbClr val="FBAE40"/>
          </p15:clr>
        </p15:guide>
        <p15:guide id="2" pos="5376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4D1024FB-123D-4088-EE23-AE3D1A9C93C2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</p:spTree>
    <p:extLst>
      <p:ext uri="{BB962C8B-B14F-4D97-AF65-F5344CB8AC3E}">
        <p14:creationId xmlns:p14="http://schemas.microsoft.com/office/powerpoint/2010/main" val="12991288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A419FBA-CAE0-4A01-2CF9-46BDAFE4582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5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7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3" indent="-244933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4526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D4AC20D-E08C-4E4C-9C78-C512F427CE7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5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198" indent="0" algn="ctr">
              <a:buNone/>
              <a:defRPr sz="2000"/>
            </a:lvl2pPr>
            <a:lvl3pPr marL="914395" indent="0" algn="ctr">
              <a:buNone/>
              <a:defRPr sz="1800"/>
            </a:lvl3pPr>
            <a:lvl4pPr marL="1371593" indent="0" algn="ctr">
              <a:buNone/>
              <a:defRPr sz="1600"/>
            </a:lvl4pPr>
            <a:lvl5pPr marL="1828791" indent="0" algn="ctr">
              <a:buNone/>
              <a:defRPr sz="1600"/>
            </a:lvl5pPr>
            <a:lvl6pPr marL="2285989" indent="0" algn="ctr">
              <a:buNone/>
              <a:defRPr sz="1600"/>
            </a:lvl6pPr>
            <a:lvl7pPr marL="2743186" indent="0" algn="ctr">
              <a:buNone/>
              <a:defRPr sz="1600"/>
            </a:lvl7pPr>
            <a:lvl8pPr marL="3200384" indent="0" algn="ctr">
              <a:buNone/>
              <a:defRPr sz="1600"/>
            </a:lvl8pPr>
            <a:lvl9pPr marL="365758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7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597747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765BE2E-9E5B-4C2B-A331-A1D680269782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5" y="1934583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198" marR="0" indent="0" algn="l" defTabSz="914395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198" indent="0" algn="ctr">
              <a:buNone/>
              <a:defRPr sz="2000"/>
            </a:lvl2pPr>
            <a:lvl3pPr marL="914395" indent="0" algn="ctr">
              <a:buNone/>
              <a:defRPr sz="1800"/>
            </a:lvl3pPr>
            <a:lvl4pPr marL="1371593" indent="0" algn="ctr">
              <a:buNone/>
              <a:defRPr sz="1600"/>
            </a:lvl4pPr>
            <a:lvl5pPr marL="1828791" indent="0" algn="ctr">
              <a:buNone/>
              <a:defRPr sz="1600"/>
            </a:lvl5pPr>
            <a:lvl6pPr marL="2285989" indent="0" algn="ctr">
              <a:buNone/>
              <a:defRPr sz="1600"/>
            </a:lvl6pPr>
            <a:lvl7pPr marL="2743186" indent="0" algn="ctr">
              <a:buNone/>
              <a:defRPr sz="1600"/>
            </a:lvl7pPr>
            <a:lvl8pPr marL="3200384" indent="0" algn="ctr">
              <a:buNone/>
              <a:defRPr sz="1600"/>
            </a:lvl8pPr>
            <a:lvl9pPr marL="365758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6290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0507F031-C61E-43CC-9C87-5141C07910B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5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198" indent="0" algn="ctr">
              <a:buNone/>
              <a:defRPr sz="2000"/>
            </a:lvl2pPr>
            <a:lvl3pPr marL="914395" indent="0" algn="ctr">
              <a:buNone/>
              <a:defRPr sz="1800"/>
            </a:lvl3pPr>
            <a:lvl4pPr marL="1371593" indent="0" algn="ctr">
              <a:buNone/>
              <a:defRPr sz="1600"/>
            </a:lvl4pPr>
            <a:lvl5pPr marL="1828791" indent="0" algn="ctr">
              <a:buNone/>
              <a:defRPr sz="1600"/>
            </a:lvl5pPr>
            <a:lvl6pPr marL="2285989" indent="0" algn="ctr">
              <a:buNone/>
              <a:defRPr sz="1600"/>
            </a:lvl6pPr>
            <a:lvl7pPr marL="2743186" indent="0" algn="ctr">
              <a:buNone/>
              <a:defRPr sz="1600"/>
            </a:lvl7pPr>
            <a:lvl8pPr marL="3200384" indent="0" algn="ctr">
              <a:buNone/>
              <a:defRPr sz="1600"/>
            </a:lvl8pPr>
            <a:lvl9pPr marL="365758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7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955112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6A0AB329-C06D-9AAC-DBD9-062907001F8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6" y="970062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4" y="1961497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28" indent="-24492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99417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B91D9-318A-4C17-BEE9-D57592F0EF6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56FF-5A9E-4BA1-859C-5BAD90050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008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4A43663B-A871-4B3A-9DFD-B70CFC57C78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6" y="970062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4" y="1961497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28" indent="-24492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682701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 not remove" hidden="1">
            <a:extLst>
              <a:ext uri="{FF2B5EF4-FFF2-40B4-BE49-F238E27FC236}">
                <a16:creationId xmlns:a16="http://schemas.microsoft.com/office/drawing/2014/main" id="{C6F148A0-73E2-8562-3B5C-2C0A15B3CBD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6" y="970062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4" y="1961497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28" indent="-24492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915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FA92E24D-314D-4B65-B444-DFC5939C6AF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5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198" indent="0" algn="ctr">
              <a:buNone/>
              <a:defRPr sz="2000"/>
            </a:lvl2pPr>
            <a:lvl3pPr marL="914395" indent="0" algn="ctr">
              <a:buNone/>
              <a:defRPr sz="1800"/>
            </a:lvl3pPr>
            <a:lvl4pPr marL="1371593" indent="0" algn="ctr">
              <a:buNone/>
              <a:defRPr sz="1600"/>
            </a:lvl4pPr>
            <a:lvl5pPr marL="1828791" indent="0" algn="ctr">
              <a:buNone/>
              <a:defRPr sz="1600"/>
            </a:lvl5pPr>
            <a:lvl6pPr marL="2285989" indent="0" algn="ctr">
              <a:buNone/>
              <a:defRPr sz="1600"/>
            </a:lvl6pPr>
            <a:lvl7pPr marL="2743186" indent="0" algn="ctr">
              <a:buNone/>
              <a:defRPr sz="1600"/>
            </a:lvl7pPr>
            <a:lvl8pPr marL="3200384" indent="0" algn="ctr">
              <a:buNone/>
              <a:defRPr sz="1600"/>
            </a:lvl8pPr>
            <a:lvl9pPr marL="365758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7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138020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2FBE22EE-31C5-436D-A5E0-A41778AEB77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5" y="1934583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198" marR="0" indent="0" algn="l" defTabSz="914395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198" indent="0" algn="ctr">
              <a:buNone/>
              <a:defRPr sz="2000"/>
            </a:lvl2pPr>
            <a:lvl3pPr marL="914395" indent="0" algn="ctr">
              <a:buNone/>
              <a:defRPr sz="1800"/>
            </a:lvl3pPr>
            <a:lvl4pPr marL="1371593" indent="0" algn="ctr">
              <a:buNone/>
              <a:defRPr sz="1600"/>
            </a:lvl4pPr>
            <a:lvl5pPr marL="1828791" indent="0" algn="ctr">
              <a:buNone/>
              <a:defRPr sz="1600"/>
            </a:lvl5pPr>
            <a:lvl6pPr marL="2285989" indent="0" algn="ctr">
              <a:buNone/>
              <a:defRPr sz="1600"/>
            </a:lvl6pPr>
            <a:lvl7pPr marL="2743186" indent="0" algn="ctr">
              <a:buNone/>
              <a:defRPr sz="1600"/>
            </a:lvl7pPr>
            <a:lvl8pPr marL="3200384" indent="0" algn="ctr">
              <a:buNone/>
              <a:defRPr sz="1600"/>
            </a:lvl8pPr>
            <a:lvl9pPr marL="365758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24830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 not remove" hidden="1">
            <a:extLst>
              <a:ext uri="{FF2B5EF4-FFF2-40B4-BE49-F238E27FC236}">
                <a16:creationId xmlns:a16="http://schemas.microsoft.com/office/drawing/2014/main" id="{85D15967-5FBD-4E4C-9067-00FFEE23DB6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7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70" indent="-326570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3668966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DAEDCAA8-F65D-473B-BBAF-D2F4BCC31EA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7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70" indent="-326570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812696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2098" y="967700"/>
            <a:ext cx="6666402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46715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198" indent="0" algn="ctr">
              <a:buNone/>
              <a:defRPr sz="2000"/>
            </a:lvl2pPr>
            <a:lvl3pPr marL="914395" indent="0" algn="ctr">
              <a:buNone/>
              <a:defRPr sz="1800"/>
            </a:lvl3pPr>
            <a:lvl4pPr marL="1371593" indent="0" algn="ctr">
              <a:buNone/>
              <a:defRPr sz="1600"/>
            </a:lvl4pPr>
            <a:lvl5pPr marL="1828791" indent="0" algn="ctr">
              <a:buNone/>
              <a:defRPr sz="1600"/>
            </a:lvl5pPr>
            <a:lvl6pPr marL="2285989" indent="0" algn="ctr">
              <a:buNone/>
              <a:defRPr sz="1600"/>
            </a:lvl6pPr>
            <a:lvl7pPr marL="2743186" indent="0" algn="ctr">
              <a:buNone/>
              <a:defRPr sz="1600"/>
            </a:lvl7pPr>
            <a:lvl8pPr marL="3200384" indent="0" algn="ctr">
              <a:buNone/>
              <a:defRPr sz="1600"/>
            </a:lvl8pPr>
            <a:lvl9pPr marL="365758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5D53FA-F8BD-EB42-9ABA-0A28C77D1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B370C08-AEEF-2646-9156-712B3C0E24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3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591061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 + Body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BED48505-51A7-477B-B2D4-1B9659456D3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0064" y="968245"/>
            <a:ext cx="6668437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Our continuous improvement is a result of our 3x Approach, which has been tested and refined for over 15 years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 numCol="2" spcCol="27432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198" indent="0" algn="ctr">
              <a:buNone/>
              <a:defRPr sz="2000"/>
            </a:lvl2pPr>
            <a:lvl3pPr marL="914395" indent="0" algn="ctr">
              <a:buNone/>
              <a:defRPr sz="1800"/>
            </a:lvl3pPr>
            <a:lvl4pPr marL="1371593" indent="0" algn="ctr">
              <a:buNone/>
              <a:defRPr sz="1600"/>
            </a:lvl4pPr>
            <a:lvl5pPr marL="1828791" indent="0" algn="ctr">
              <a:buNone/>
              <a:defRPr sz="1600"/>
            </a:lvl5pPr>
            <a:lvl6pPr marL="2285989" indent="0" algn="ctr">
              <a:buNone/>
              <a:defRPr sz="1600"/>
            </a:lvl6pPr>
            <a:lvl7pPr marL="2743186" indent="0" algn="ctr">
              <a:buNone/>
              <a:defRPr sz="1600"/>
            </a:lvl7pPr>
            <a:lvl8pPr marL="3200384" indent="0" algn="ctr">
              <a:buNone/>
              <a:defRPr sz="1600"/>
            </a:lvl8pPr>
            <a:lvl9pPr marL="3657582" indent="0" algn="ctr">
              <a:buNone/>
              <a:defRPr sz="1600"/>
            </a:lvl9pPr>
          </a:lstStyle>
          <a:p>
            <a:r>
              <a:rPr lang="en-US"/>
              <a:t>Example Title</a:t>
            </a:r>
          </a:p>
          <a:p>
            <a:r>
              <a:rPr lang="en-US"/>
              <a:t>Example Title 2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C0CAA1C-C321-1C46-9678-97D0E02EED3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82098" y="2167858"/>
            <a:ext cx="4108259" cy="3234343"/>
          </a:xfrm>
          <a:prstGeom prst="rect">
            <a:avLst/>
          </a:prstGeom>
        </p:spPr>
        <p:txBody>
          <a:bodyPr lIns="0" tIns="0" rIns="0" bIns="0"/>
          <a:lstStyle>
            <a:lvl1pPr marL="326570" indent="-326570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F9A500C-D54B-DD45-9CD5-2E79CC162C63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68819" y="2167858"/>
            <a:ext cx="4087904" cy="3234343"/>
          </a:xfrm>
          <a:prstGeom prst="rect">
            <a:avLst/>
          </a:prstGeom>
        </p:spPr>
        <p:txBody>
          <a:bodyPr lIns="0" tIns="0" rIns="0" bIns="0"/>
          <a:lstStyle>
            <a:lvl1pPr marL="326570" indent="-326570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Install great teams by hiring an Alpine CEO pre-close</a:t>
            </a:r>
          </a:p>
          <a:p>
            <a:pPr lvl="0"/>
            <a:r>
              <a:rPr lang="en-US"/>
              <a:t>Hunt where others don’t, for predictable businesses with strong recurring revenue</a:t>
            </a:r>
          </a:p>
          <a:p>
            <a:pPr lvl="0"/>
            <a:r>
              <a:rPr lang="en-US"/>
              <a:t>Execute Alpine’s post close playbook</a:t>
            </a:r>
          </a:p>
          <a:p>
            <a:pPr lvl="0"/>
            <a:r>
              <a:rPr lang="en-US"/>
              <a:t>Complete add-on acquisitions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D9AFAB4-A95D-8A4D-A995-B28E6C7753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39143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693257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4D1024FB-123D-4088-EE23-AE3D1A9C93C2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</p:spTree>
    <p:extLst>
      <p:ext uri="{BB962C8B-B14F-4D97-AF65-F5344CB8AC3E}">
        <p14:creationId xmlns:p14="http://schemas.microsoft.com/office/powerpoint/2010/main" val="29975166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A419FBA-CAE0-4A01-2CF9-46BDAFE4582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6" y="970062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4" y="1961497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28" indent="-244928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198" indent="0">
              <a:buNone/>
              <a:defRPr sz="1400"/>
            </a:lvl2pPr>
            <a:lvl3pPr marL="914395" indent="0">
              <a:buNone/>
              <a:defRPr sz="1200"/>
            </a:lvl3pPr>
            <a:lvl4pPr marL="1371593" indent="0">
              <a:buNone/>
              <a:defRPr sz="1000"/>
            </a:lvl4pPr>
            <a:lvl5pPr marL="1828791" indent="0">
              <a:buNone/>
              <a:defRPr sz="1000"/>
            </a:lvl5pPr>
            <a:lvl6pPr marL="2285989" indent="0">
              <a:buNone/>
              <a:defRPr sz="1000"/>
            </a:lvl6pPr>
            <a:lvl7pPr marL="2743186" indent="0">
              <a:buNone/>
              <a:defRPr sz="1000"/>
            </a:lvl7pPr>
            <a:lvl8pPr marL="3200384" indent="0">
              <a:buNone/>
              <a:defRPr sz="1000"/>
            </a:lvl8pPr>
            <a:lvl9pPr marL="36575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300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B91D9-318A-4C17-BEE9-D57592F0EF6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56FF-5A9E-4BA1-859C-5BAD90050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02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8D4AC20D-E08C-4E4C-9C78-C512F427CE7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5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07" indent="0" algn="ctr">
              <a:buNone/>
              <a:defRPr sz="2000"/>
            </a:lvl2pPr>
            <a:lvl3pPr marL="914413" indent="0" algn="ctr">
              <a:buNone/>
              <a:defRPr sz="1800"/>
            </a:lvl3pPr>
            <a:lvl4pPr marL="1371620" indent="0" algn="ctr">
              <a:buNone/>
              <a:defRPr sz="1600"/>
            </a:lvl4pPr>
            <a:lvl5pPr marL="1828828" indent="0" algn="ctr">
              <a:buNone/>
              <a:defRPr sz="1600"/>
            </a:lvl5pPr>
            <a:lvl6pPr marL="2286034" indent="0" algn="ctr">
              <a:buNone/>
              <a:defRPr sz="1600"/>
            </a:lvl6pPr>
            <a:lvl7pPr marL="2743241" indent="0" algn="ctr">
              <a:buNone/>
              <a:defRPr sz="1600"/>
            </a:lvl7pPr>
            <a:lvl8pPr marL="3200448" indent="0" algn="ctr">
              <a:buNone/>
              <a:defRPr sz="1600"/>
            </a:lvl8pPr>
            <a:lvl9pPr marL="36576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7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117335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765BE2E-9E5B-4C2B-A331-A1D680269782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5" y="1934585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07" marR="0" indent="0" algn="l" defTabSz="91441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07" indent="0" algn="ctr">
              <a:buNone/>
              <a:defRPr sz="2000"/>
            </a:lvl2pPr>
            <a:lvl3pPr marL="914413" indent="0" algn="ctr">
              <a:buNone/>
              <a:defRPr sz="1800"/>
            </a:lvl3pPr>
            <a:lvl4pPr marL="1371620" indent="0" algn="ctr">
              <a:buNone/>
              <a:defRPr sz="1600"/>
            </a:lvl4pPr>
            <a:lvl5pPr marL="1828828" indent="0" algn="ctr">
              <a:buNone/>
              <a:defRPr sz="1600"/>
            </a:lvl5pPr>
            <a:lvl6pPr marL="2286034" indent="0" algn="ctr">
              <a:buNone/>
              <a:defRPr sz="1600"/>
            </a:lvl6pPr>
            <a:lvl7pPr marL="2743241" indent="0" algn="ctr">
              <a:buNone/>
              <a:defRPr sz="1600"/>
            </a:lvl7pPr>
            <a:lvl8pPr marL="3200448" indent="0" algn="ctr">
              <a:buNone/>
              <a:defRPr sz="1600"/>
            </a:lvl8pPr>
            <a:lvl9pPr marL="36576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58198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0507F031-C61E-43CC-9C87-5141C07910B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5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07" indent="0" algn="ctr">
              <a:buNone/>
              <a:defRPr sz="2000"/>
            </a:lvl2pPr>
            <a:lvl3pPr marL="914413" indent="0" algn="ctr">
              <a:buNone/>
              <a:defRPr sz="1800"/>
            </a:lvl3pPr>
            <a:lvl4pPr marL="1371620" indent="0" algn="ctr">
              <a:buNone/>
              <a:defRPr sz="1600"/>
            </a:lvl4pPr>
            <a:lvl5pPr marL="1828828" indent="0" algn="ctr">
              <a:buNone/>
              <a:defRPr sz="1600"/>
            </a:lvl5pPr>
            <a:lvl6pPr marL="2286034" indent="0" algn="ctr">
              <a:buNone/>
              <a:defRPr sz="1600"/>
            </a:lvl6pPr>
            <a:lvl7pPr marL="2743241" indent="0" algn="ctr">
              <a:buNone/>
              <a:defRPr sz="1600"/>
            </a:lvl7pPr>
            <a:lvl8pPr marL="3200448" indent="0" algn="ctr">
              <a:buNone/>
              <a:defRPr sz="1600"/>
            </a:lvl8pPr>
            <a:lvl9pPr marL="36576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7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72635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6A0AB329-C06D-9AAC-DBD9-062907001F8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6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8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2" indent="-244932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905530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 not remove" hidden="1">
            <a:extLst>
              <a:ext uri="{FF2B5EF4-FFF2-40B4-BE49-F238E27FC236}">
                <a16:creationId xmlns:a16="http://schemas.microsoft.com/office/drawing/2014/main" id="{C6F148A0-73E2-8562-3B5C-2C0A15B3CBD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6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8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2" indent="-244932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660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ing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FA92E24D-314D-4B65-B444-DFC5939C6AF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866" y="968245"/>
            <a:ext cx="6661634" cy="87162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Alpine has an established track record of strong performance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E24F94-CB32-B04C-B612-2E32CE4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99" y="1939208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786" baseline="0">
                <a:solidFill>
                  <a:schemeClr val="tx1"/>
                </a:solidFill>
                <a:latin typeface="Helvetica" pitchFamily="2" charset="0"/>
              </a:defRPr>
            </a:lvl1pPr>
            <a:lvl2pPr marL="457207" indent="0" algn="ctr">
              <a:buNone/>
              <a:defRPr sz="2000"/>
            </a:lvl2pPr>
            <a:lvl3pPr marL="914413" indent="0" algn="ctr">
              <a:buNone/>
              <a:defRPr sz="1800"/>
            </a:lvl3pPr>
            <a:lvl4pPr marL="1371620" indent="0" algn="ctr">
              <a:buNone/>
              <a:defRPr sz="1600"/>
            </a:lvl4pPr>
            <a:lvl5pPr marL="1828828" indent="0" algn="ctr">
              <a:buNone/>
              <a:defRPr sz="1600"/>
            </a:lvl5pPr>
            <a:lvl6pPr marL="2286034" indent="0" algn="ctr">
              <a:buNone/>
              <a:defRPr sz="1600"/>
            </a:lvl6pPr>
            <a:lvl7pPr marL="2743241" indent="0" algn="ctr">
              <a:buNone/>
              <a:defRPr sz="1600"/>
            </a:lvl7pPr>
            <a:lvl8pPr marL="3200448" indent="0" algn="ctr">
              <a:buNone/>
              <a:defRPr sz="1600"/>
            </a:lvl8pPr>
            <a:lvl9pPr marL="36576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FD2F305-4A4E-FB45-8ADC-208B1DE97C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1" y="2212497"/>
            <a:ext cx="8375196" cy="328385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EF489F-843E-C24C-814A-588E55C8F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653632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19C62679-BBA3-422D-8D2E-FC333A43783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6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8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2" indent="-244932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6210-F8B0-4549-BB1A-9AEF9B784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158920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F781E7CD-5B15-1B39-5B12-8E23998DEAAB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A263B9C-8DC6-8B4E-B8CF-5854AE60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8F608-F342-4E42-8A85-4C4A7879F0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077" y="970061"/>
            <a:ext cx="6662655" cy="683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6783" y="1961498"/>
            <a:ext cx="6661716" cy="3812441"/>
          </a:xfrm>
          <a:prstGeom prst="rect">
            <a:avLst/>
          </a:prstGeom>
        </p:spPr>
        <p:txBody>
          <a:bodyPr lIns="0" tIns="0" rIns="0" bIns="0"/>
          <a:lstStyle>
            <a:lvl1pPr marL="244932" indent="-244932">
              <a:buFont typeface="System Font Regular"/>
              <a:buChar char="—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5501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ing +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2FBE22EE-31C5-436D-A5E0-A41778AEB77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0DD57-0CC5-164A-9673-D41B44097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135" y="1934585"/>
            <a:ext cx="7510009" cy="179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71"/>
              </a:lnSpc>
              <a:buFontTx/>
              <a:buNone/>
              <a:defRPr sz="1143" b="1" i="0" baseline="0">
                <a:solidFill>
                  <a:srgbClr val="00A8DA"/>
                </a:solidFill>
                <a:latin typeface="Helvetica" pitchFamily="2" charset="0"/>
              </a:defRPr>
            </a:lvl1pPr>
            <a:lvl2pPr marL="457207" marR="0" indent="0" algn="l" defTabSz="91441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43" baseline="0">
                <a:solidFill>
                  <a:srgbClr val="7F7F80"/>
                </a:solidFill>
                <a:latin typeface="Untitled Sans" panose="020B0503030202060203" pitchFamily="34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8C4584-F7FC-4048-BDA8-5632FD6A5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2195443"/>
            <a:ext cx="8374623" cy="22292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43"/>
              </a:lnSpc>
              <a:buNone/>
              <a:defRPr sz="1143" baseline="0">
                <a:solidFill>
                  <a:srgbClr val="7F7F80"/>
                </a:solidFill>
                <a:latin typeface="Helvetica" pitchFamily="2" charset="0"/>
              </a:defRPr>
            </a:lvl1pPr>
            <a:lvl2pPr marL="457207" indent="0" algn="ctr">
              <a:buNone/>
              <a:defRPr sz="2000"/>
            </a:lvl2pPr>
            <a:lvl3pPr marL="914413" indent="0" algn="ctr">
              <a:buNone/>
              <a:defRPr sz="1800"/>
            </a:lvl3pPr>
            <a:lvl4pPr marL="1371620" indent="0" algn="ctr">
              <a:buNone/>
              <a:defRPr sz="1600"/>
            </a:lvl4pPr>
            <a:lvl5pPr marL="1828828" indent="0" algn="ctr">
              <a:buNone/>
              <a:defRPr sz="1600"/>
            </a:lvl5pPr>
            <a:lvl6pPr marL="2286034" indent="0" algn="ctr">
              <a:buNone/>
              <a:defRPr sz="1600"/>
            </a:lvl6pPr>
            <a:lvl7pPr marL="2743241" indent="0" algn="ctr">
              <a:buNone/>
              <a:defRPr sz="1600"/>
            </a:lvl7pPr>
            <a:lvl8pPr marL="3200448" indent="0" algn="ctr">
              <a:buNone/>
              <a:defRPr sz="1600"/>
            </a:lvl8pPr>
            <a:lvl9pPr marL="36576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77334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 +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 not remove" hidden="1">
            <a:extLst>
              <a:ext uri="{FF2B5EF4-FFF2-40B4-BE49-F238E27FC236}">
                <a16:creationId xmlns:a16="http://schemas.microsoft.com/office/drawing/2014/main" id="{85D15967-5FBD-4E4C-9067-00FFEE23DB6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2"/>
            <a:ext cx="9071" cy="9071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67FF05-58B3-1747-9E81-B0431F65E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607" y="1960052"/>
            <a:ext cx="6658894" cy="3813886"/>
          </a:xfrm>
          <a:prstGeom prst="rect">
            <a:avLst/>
          </a:prstGeom>
        </p:spPr>
        <p:txBody>
          <a:bodyPr lIns="0" tIns="0" rIns="0" bIns="0"/>
          <a:lstStyle>
            <a:lvl1pPr marL="326577" indent="-326577">
              <a:buFont typeface="+mj-lt"/>
              <a:buAutoNum type="arabicPeriod"/>
              <a:defRPr sz="1714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D6DB16-9BED-C545-9DAE-7D4039CEF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847" y="968244"/>
            <a:ext cx="6655148" cy="683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1714" b="1" i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Heading here or opening sentence here…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6BC7B7-5D78-5D44-8326-B2051DDD6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099" y="5465509"/>
            <a:ext cx="8374623" cy="1002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643" baseline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8" indent="0">
              <a:buNone/>
              <a:defRPr sz="1000"/>
            </a:lvl5pPr>
            <a:lvl6pPr marL="2286034" indent="0">
              <a:buNone/>
              <a:defRPr sz="1000"/>
            </a:lvl6pPr>
            <a:lvl7pPr marL="2743241" indent="0">
              <a:buNone/>
              <a:defRPr sz="1000"/>
            </a:lvl7pPr>
            <a:lvl8pPr marL="3200448" indent="0">
              <a:buNone/>
              <a:defRPr sz="1000"/>
            </a:lvl8pPr>
            <a:lvl9pPr marL="365765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D26D323-0DB6-FE47-A974-F88A5A2D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9144" y="388508"/>
            <a:ext cx="5817579" cy="1144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000" baseline="0">
                <a:solidFill>
                  <a:srgbClr val="898989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Intro &gt; Thesis &gt; Deal &gt; Close</a:t>
            </a:r>
          </a:p>
        </p:txBody>
      </p:sp>
    </p:spTree>
    <p:extLst>
      <p:ext uri="{BB962C8B-B14F-4D97-AF65-F5344CB8AC3E}">
        <p14:creationId xmlns:p14="http://schemas.microsoft.com/office/powerpoint/2010/main" val="244366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448">
          <p15:clr>
            <a:srgbClr val="FBAE40"/>
          </p15:clr>
        </p15:guide>
        <p15:guide id="3" pos="336">
          <p15:clr>
            <a:srgbClr val="FBAE40"/>
          </p15:clr>
        </p15:guide>
        <p15:guide id="4" pos="936">
          <p15:clr>
            <a:srgbClr val="FBAE40"/>
          </p15:clr>
        </p15:guide>
        <p15:guide id="5" pos="1080">
          <p15:clr>
            <a:srgbClr val="FBAE40"/>
          </p15:clr>
        </p15:guide>
        <p15:guide id="6" pos="2592">
          <p15:clr>
            <a:srgbClr val="FBAE40"/>
          </p15:clr>
        </p15:guide>
        <p15:guide id="7" pos="3216">
          <p15:clr>
            <a:srgbClr val="FBAE40"/>
          </p15:clr>
        </p15:guide>
        <p15:guide id="8" pos="3360">
          <p15:clr>
            <a:srgbClr val="FBAE40"/>
          </p15:clr>
        </p15:guide>
        <p15:guide id="9" pos="3960">
          <p15:clr>
            <a:srgbClr val="FBAE40"/>
          </p15:clr>
        </p15:guide>
        <p15:guide id="10" pos="4104">
          <p15:clr>
            <a:srgbClr val="FBAE40"/>
          </p15:clr>
        </p15:guide>
        <p15:guide id="11" pos="1704">
          <p15:clr>
            <a:srgbClr val="FBAE40"/>
          </p15:clr>
        </p15:guide>
        <p15:guide id="12" pos="4848">
          <p15:clr>
            <a:srgbClr val="FBAE40"/>
          </p15:clr>
        </p15:guide>
        <p15:guide id="13" pos="5472">
          <p15:clr>
            <a:srgbClr val="FBAE40"/>
          </p15:clr>
        </p15:guide>
        <p15:guide id="14" pos="5616">
          <p15:clr>
            <a:srgbClr val="FBAE40"/>
          </p15:clr>
        </p15:guide>
        <p15:guide id="15" pos="6216">
          <p15:clr>
            <a:srgbClr val="FBAE40"/>
          </p15:clr>
        </p15:guide>
        <p15:guide id="16" pos="6360">
          <p15:clr>
            <a:srgbClr val="FBAE40"/>
          </p15:clr>
        </p15:guide>
        <p15:guide id="17" pos="6960">
          <p15:clr>
            <a:srgbClr val="FBAE40"/>
          </p15:clr>
        </p15:guide>
        <p15:guide id="18" pos="7104">
          <p15:clr>
            <a:srgbClr val="FBAE40"/>
          </p15:clr>
        </p15:guide>
        <p15:guide id="19" pos="7728">
          <p15:clr>
            <a:srgbClr val="FBAE40"/>
          </p15:clr>
        </p15:guide>
        <p15:guide id="20" pos="4704">
          <p15:clr>
            <a:srgbClr val="FBAE40"/>
          </p15:clr>
        </p15:guide>
        <p15:guide id="21" orient="horz" pos="5712">
          <p15:clr>
            <a:srgbClr val="FBAE40"/>
          </p15:clr>
        </p15:guide>
        <p15:guide id="22" orient="horz" pos="33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97.xml"/><Relationship Id="rId138" Type="http://schemas.openxmlformats.org/officeDocument/2006/relationships/slideLayout" Target="../slideLayouts/slideLayout151.xml"/><Relationship Id="rId159" Type="http://schemas.openxmlformats.org/officeDocument/2006/relationships/slideLayout" Target="../slideLayouts/slideLayout172.xml"/><Relationship Id="rId170" Type="http://schemas.openxmlformats.org/officeDocument/2006/relationships/slideLayout" Target="../slideLayouts/slideLayout183.xml"/><Relationship Id="rId191" Type="http://schemas.openxmlformats.org/officeDocument/2006/relationships/slideLayout" Target="../slideLayouts/slideLayout204.xml"/><Relationship Id="rId205" Type="http://schemas.openxmlformats.org/officeDocument/2006/relationships/slideLayout" Target="../slideLayouts/slideLayout218.xml"/><Relationship Id="rId226" Type="http://schemas.openxmlformats.org/officeDocument/2006/relationships/slideLayout" Target="../slideLayouts/slideLayout239.xml"/><Relationship Id="rId247" Type="http://schemas.openxmlformats.org/officeDocument/2006/relationships/slideLayout" Target="../slideLayouts/slideLayout260.xml"/><Relationship Id="rId107" Type="http://schemas.openxmlformats.org/officeDocument/2006/relationships/slideLayout" Target="../slideLayouts/slideLayout120.xml"/><Relationship Id="rId268" Type="http://schemas.openxmlformats.org/officeDocument/2006/relationships/slideLayout" Target="../slideLayouts/slideLayout281.xml"/><Relationship Id="rId289" Type="http://schemas.openxmlformats.org/officeDocument/2006/relationships/slideLayout" Target="../slideLayouts/slideLayout302.xml"/><Relationship Id="rId11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87.xml"/><Relationship Id="rId128" Type="http://schemas.openxmlformats.org/officeDocument/2006/relationships/slideLayout" Target="../slideLayouts/slideLayout141.xml"/><Relationship Id="rId149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8.xml"/><Relationship Id="rId95" Type="http://schemas.openxmlformats.org/officeDocument/2006/relationships/slideLayout" Target="../slideLayouts/slideLayout108.xml"/><Relationship Id="rId160" Type="http://schemas.openxmlformats.org/officeDocument/2006/relationships/slideLayout" Target="../slideLayouts/slideLayout173.xml"/><Relationship Id="rId181" Type="http://schemas.openxmlformats.org/officeDocument/2006/relationships/slideLayout" Target="../slideLayouts/slideLayout194.xml"/><Relationship Id="rId216" Type="http://schemas.openxmlformats.org/officeDocument/2006/relationships/slideLayout" Target="../slideLayouts/slideLayout229.xml"/><Relationship Id="rId237" Type="http://schemas.openxmlformats.org/officeDocument/2006/relationships/slideLayout" Target="../slideLayouts/slideLayout250.xml"/><Relationship Id="rId258" Type="http://schemas.openxmlformats.org/officeDocument/2006/relationships/slideLayout" Target="../slideLayouts/slideLayout271.xml"/><Relationship Id="rId279" Type="http://schemas.openxmlformats.org/officeDocument/2006/relationships/slideLayout" Target="../slideLayouts/slideLayout292.xml"/><Relationship Id="rId22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77.xml"/><Relationship Id="rId118" Type="http://schemas.openxmlformats.org/officeDocument/2006/relationships/slideLayout" Target="../slideLayouts/slideLayout131.xml"/><Relationship Id="rId139" Type="http://schemas.openxmlformats.org/officeDocument/2006/relationships/slideLayout" Target="../slideLayouts/slideLayout152.xml"/><Relationship Id="rId290" Type="http://schemas.openxmlformats.org/officeDocument/2006/relationships/theme" Target="../theme/theme2.xml"/><Relationship Id="rId85" Type="http://schemas.openxmlformats.org/officeDocument/2006/relationships/slideLayout" Target="../slideLayouts/slideLayout98.xml"/><Relationship Id="rId150" Type="http://schemas.openxmlformats.org/officeDocument/2006/relationships/slideLayout" Target="../slideLayouts/slideLayout163.xml"/><Relationship Id="rId171" Type="http://schemas.openxmlformats.org/officeDocument/2006/relationships/slideLayout" Target="../slideLayouts/slideLayout184.xml"/><Relationship Id="rId192" Type="http://schemas.openxmlformats.org/officeDocument/2006/relationships/slideLayout" Target="../slideLayouts/slideLayout205.xml"/><Relationship Id="rId206" Type="http://schemas.openxmlformats.org/officeDocument/2006/relationships/slideLayout" Target="../slideLayouts/slideLayout219.xml"/><Relationship Id="rId227" Type="http://schemas.openxmlformats.org/officeDocument/2006/relationships/slideLayout" Target="../slideLayouts/slideLayout240.xml"/><Relationship Id="rId248" Type="http://schemas.openxmlformats.org/officeDocument/2006/relationships/slideLayout" Target="../slideLayouts/slideLayout261.xml"/><Relationship Id="rId269" Type="http://schemas.openxmlformats.org/officeDocument/2006/relationships/slideLayout" Target="../slideLayouts/slideLayout282.xml"/><Relationship Id="rId12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46.xml"/><Relationship Id="rId108" Type="http://schemas.openxmlformats.org/officeDocument/2006/relationships/slideLayout" Target="../slideLayouts/slideLayout121.xml"/><Relationship Id="rId129" Type="http://schemas.openxmlformats.org/officeDocument/2006/relationships/slideLayout" Target="../slideLayouts/slideLayout142.xml"/><Relationship Id="rId280" Type="http://schemas.openxmlformats.org/officeDocument/2006/relationships/slideLayout" Target="../slideLayouts/slideLayout293.xml"/><Relationship Id="rId54" Type="http://schemas.openxmlformats.org/officeDocument/2006/relationships/slideLayout" Target="../slideLayouts/slideLayout67.xml"/><Relationship Id="rId75" Type="http://schemas.openxmlformats.org/officeDocument/2006/relationships/slideLayout" Target="../slideLayouts/slideLayout88.xml"/><Relationship Id="rId96" Type="http://schemas.openxmlformats.org/officeDocument/2006/relationships/slideLayout" Target="../slideLayouts/slideLayout109.xml"/><Relationship Id="rId140" Type="http://schemas.openxmlformats.org/officeDocument/2006/relationships/slideLayout" Target="../slideLayouts/slideLayout153.xml"/><Relationship Id="rId161" Type="http://schemas.openxmlformats.org/officeDocument/2006/relationships/slideLayout" Target="../slideLayouts/slideLayout174.xml"/><Relationship Id="rId182" Type="http://schemas.openxmlformats.org/officeDocument/2006/relationships/slideLayout" Target="../slideLayouts/slideLayout195.xml"/><Relationship Id="rId217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19.xml"/><Relationship Id="rId238" Type="http://schemas.openxmlformats.org/officeDocument/2006/relationships/slideLayout" Target="../slideLayouts/slideLayout251.xml"/><Relationship Id="rId259" Type="http://schemas.openxmlformats.org/officeDocument/2006/relationships/slideLayout" Target="../slideLayouts/slideLayout272.xml"/><Relationship Id="rId23" Type="http://schemas.openxmlformats.org/officeDocument/2006/relationships/slideLayout" Target="../slideLayouts/slideLayout36.xml"/><Relationship Id="rId119" Type="http://schemas.openxmlformats.org/officeDocument/2006/relationships/slideLayout" Target="../slideLayouts/slideLayout132.xml"/><Relationship Id="rId270" Type="http://schemas.openxmlformats.org/officeDocument/2006/relationships/slideLayout" Target="../slideLayouts/slideLayout283.xml"/><Relationship Id="rId291" Type="http://schemas.openxmlformats.org/officeDocument/2006/relationships/image" Target="../media/image1.png"/><Relationship Id="rId44" Type="http://schemas.openxmlformats.org/officeDocument/2006/relationships/slideLayout" Target="../slideLayouts/slideLayout57.xml"/><Relationship Id="rId65" Type="http://schemas.openxmlformats.org/officeDocument/2006/relationships/slideLayout" Target="../slideLayouts/slideLayout78.xml"/><Relationship Id="rId86" Type="http://schemas.openxmlformats.org/officeDocument/2006/relationships/slideLayout" Target="../slideLayouts/slideLayout99.xml"/><Relationship Id="rId130" Type="http://schemas.openxmlformats.org/officeDocument/2006/relationships/slideLayout" Target="../slideLayouts/slideLayout143.xml"/><Relationship Id="rId151" Type="http://schemas.openxmlformats.org/officeDocument/2006/relationships/slideLayout" Target="../slideLayouts/slideLayout164.xml"/><Relationship Id="rId172" Type="http://schemas.openxmlformats.org/officeDocument/2006/relationships/slideLayout" Target="../slideLayouts/slideLayout185.xml"/><Relationship Id="rId193" Type="http://schemas.openxmlformats.org/officeDocument/2006/relationships/slideLayout" Target="../slideLayouts/slideLayout206.xml"/><Relationship Id="rId207" Type="http://schemas.openxmlformats.org/officeDocument/2006/relationships/slideLayout" Target="../slideLayouts/slideLayout220.xml"/><Relationship Id="rId228" Type="http://schemas.openxmlformats.org/officeDocument/2006/relationships/slideLayout" Target="../slideLayouts/slideLayout241.xml"/><Relationship Id="rId249" Type="http://schemas.openxmlformats.org/officeDocument/2006/relationships/slideLayout" Target="../slideLayouts/slideLayout262.xml"/><Relationship Id="rId13" Type="http://schemas.openxmlformats.org/officeDocument/2006/relationships/slideLayout" Target="../slideLayouts/slideLayout26.xml"/><Relationship Id="rId109" Type="http://schemas.openxmlformats.org/officeDocument/2006/relationships/slideLayout" Target="../slideLayouts/slideLayout122.xml"/><Relationship Id="rId260" Type="http://schemas.openxmlformats.org/officeDocument/2006/relationships/slideLayout" Target="../slideLayouts/slideLayout273.xml"/><Relationship Id="rId281" Type="http://schemas.openxmlformats.org/officeDocument/2006/relationships/slideLayout" Target="../slideLayouts/slideLayout294.xml"/><Relationship Id="rId34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110.xml"/><Relationship Id="rId104" Type="http://schemas.openxmlformats.org/officeDocument/2006/relationships/slideLayout" Target="../slideLayouts/slideLayout117.xml"/><Relationship Id="rId120" Type="http://schemas.openxmlformats.org/officeDocument/2006/relationships/slideLayout" Target="../slideLayouts/slideLayout133.xml"/><Relationship Id="rId125" Type="http://schemas.openxmlformats.org/officeDocument/2006/relationships/slideLayout" Target="../slideLayouts/slideLayout138.xml"/><Relationship Id="rId141" Type="http://schemas.openxmlformats.org/officeDocument/2006/relationships/slideLayout" Target="../slideLayouts/slideLayout154.xml"/><Relationship Id="rId146" Type="http://schemas.openxmlformats.org/officeDocument/2006/relationships/slideLayout" Target="../slideLayouts/slideLayout159.xml"/><Relationship Id="rId167" Type="http://schemas.openxmlformats.org/officeDocument/2006/relationships/slideLayout" Target="../slideLayouts/slideLayout180.xml"/><Relationship Id="rId188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.xml"/><Relationship Id="rId71" Type="http://schemas.openxmlformats.org/officeDocument/2006/relationships/slideLayout" Target="../slideLayouts/slideLayout84.xml"/><Relationship Id="rId92" Type="http://schemas.openxmlformats.org/officeDocument/2006/relationships/slideLayout" Target="../slideLayouts/slideLayout105.xml"/><Relationship Id="rId162" Type="http://schemas.openxmlformats.org/officeDocument/2006/relationships/slideLayout" Target="../slideLayouts/slideLayout175.xml"/><Relationship Id="rId183" Type="http://schemas.openxmlformats.org/officeDocument/2006/relationships/slideLayout" Target="../slideLayouts/slideLayout196.xml"/><Relationship Id="rId213" Type="http://schemas.openxmlformats.org/officeDocument/2006/relationships/slideLayout" Target="../slideLayouts/slideLayout226.xml"/><Relationship Id="rId218" Type="http://schemas.openxmlformats.org/officeDocument/2006/relationships/slideLayout" Target="../slideLayouts/slideLayout231.xml"/><Relationship Id="rId234" Type="http://schemas.openxmlformats.org/officeDocument/2006/relationships/slideLayout" Target="../slideLayouts/slideLayout247.xml"/><Relationship Id="rId239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15.xml"/><Relationship Id="rId29" Type="http://schemas.openxmlformats.org/officeDocument/2006/relationships/slideLayout" Target="../slideLayouts/slideLayout42.xml"/><Relationship Id="rId250" Type="http://schemas.openxmlformats.org/officeDocument/2006/relationships/slideLayout" Target="../slideLayouts/slideLayout263.xml"/><Relationship Id="rId255" Type="http://schemas.openxmlformats.org/officeDocument/2006/relationships/slideLayout" Target="../slideLayouts/slideLayout268.xml"/><Relationship Id="rId271" Type="http://schemas.openxmlformats.org/officeDocument/2006/relationships/slideLayout" Target="../slideLayouts/slideLayout284.xml"/><Relationship Id="rId276" Type="http://schemas.openxmlformats.org/officeDocument/2006/relationships/slideLayout" Target="../slideLayouts/slideLayout289.xml"/><Relationship Id="rId292" Type="http://schemas.openxmlformats.org/officeDocument/2006/relationships/image" Target="../media/image2.svg"/><Relationship Id="rId2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100.xml"/><Relationship Id="rId110" Type="http://schemas.openxmlformats.org/officeDocument/2006/relationships/slideLayout" Target="../slideLayouts/slideLayout123.xml"/><Relationship Id="rId115" Type="http://schemas.openxmlformats.org/officeDocument/2006/relationships/slideLayout" Target="../slideLayouts/slideLayout128.xml"/><Relationship Id="rId131" Type="http://schemas.openxmlformats.org/officeDocument/2006/relationships/slideLayout" Target="../slideLayouts/slideLayout144.xml"/><Relationship Id="rId136" Type="http://schemas.openxmlformats.org/officeDocument/2006/relationships/slideLayout" Target="../slideLayouts/slideLayout149.xml"/><Relationship Id="rId157" Type="http://schemas.openxmlformats.org/officeDocument/2006/relationships/slideLayout" Target="../slideLayouts/slideLayout170.xml"/><Relationship Id="rId178" Type="http://schemas.openxmlformats.org/officeDocument/2006/relationships/slideLayout" Target="../slideLayouts/slideLayout191.xml"/><Relationship Id="rId61" Type="http://schemas.openxmlformats.org/officeDocument/2006/relationships/slideLayout" Target="../slideLayouts/slideLayout74.xml"/><Relationship Id="rId82" Type="http://schemas.openxmlformats.org/officeDocument/2006/relationships/slideLayout" Target="../slideLayouts/slideLayout95.xml"/><Relationship Id="rId152" Type="http://schemas.openxmlformats.org/officeDocument/2006/relationships/slideLayout" Target="../slideLayouts/slideLayout165.xml"/><Relationship Id="rId173" Type="http://schemas.openxmlformats.org/officeDocument/2006/relationships/slideLayout" Target="../slideLayouts/slideLayout186.xml"/><Relationship Id="rId194" Type="http://schemas.openxmlformats.org/officeDocument/2006/relationships/slideLayout" Target="../slideLayouts/slideLayout207.xml"/><Relationship Id="rId199" Type="http://schemas.openxmlformats.org/officeDocument/2006/relationships/slideLayout" Target="../slideLayouts/slideLayout212.xml"/><Relationship Id="rId203" Type="http://schemas.openxmlformats.org/officeDocument/2006/relationships/slideLayout" Target="../slideLayouts/slideLayout216.xml"/><Relationship Id="rId208" Type="http://schemas.openxmlformats.org/officeDocument/2006/relationships/slideLayout" Target="../slideLayouts/slideLayout221.xml"/><Relationship Id="rId229" Type="http://schemas.openxmlformats.org/officeDocument/2006/relationships/slideLayout" Target="../slideLayouts/slideLayout242.xml"/><Relationship Id="rId19" Type="http://schemas.openxmlformats.org/officeDocument/2006/relationships/slideLayout" Target="../slideLayouts/slideLayout32.xml"/><Relationship Id="rId224" Type="http://schemas.openxmlformats.org/officeDocument/2006/relationships/slideLayout" Target="../slideLayouts/slideLayout237.xml"/><Relationship Id="rId240" Type="http://schemas.openxmlformats.org/officeDocument/2006/relationships/slideLayout" Target="../slideLayouts/slideLayout253.xml"/><Relationship Id="rId245" Type="http://schemas.openxmlformats.org/officeDocument/2006/relationships/slideLayout" Target="../slideLayouts/slideLayout258.xml"/><Relationship Id="rId261" Type="http://schemas.openxmlformats.org/officeDocument/2006/relationships/slideLayout" Target="../slideLayouts/slideLayout274.xml"/><Relationship Id="rId266" Type="http://schemas.openxmlformats.org/officeDocument/2006/relationships/slideLayout" Target="../slideLayouts/slideLayout279.xml"/><Relationship Id="rId287" Type="http://schemas.openxmlformats.org/officeDocument/2006/relationships/slideLayout" Target="../slideLayouts/slideLayout300.xml"/><Relationship Id="rId14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90.xml"/><Relationship Id="rId100" Type="http://schemas.openxmlformats.org/officeDocument/2006/relationships/slideLayout" Target="../slideLayouts/slideLayout113.xml"/><Relationship Id="rId105" Type="http://schemas.openxmlformats.org/officeDocument/2006/relationships/slideLayout" Target="../slideLayouts/slideLayout118.xml"/><Relationship Id="rId126" Type="http://schemas.openxmlformats.org/officeDocument/2006/relationships/slideLayout" Target="../slideLayouts/slideLayout139.xml"/><Relationship Id="rId147" Type="http://schemas.openxmlformats.org/officeDocument/2006/relationships/slideLayout" Target="../slideLayouts/slideLayout160.xml"/><Relationship Id="rId168" Type="http://schemas.openxmlformats.org/officeDocument/2006/relationships/slideLayout" Target="../slideLayouts/slideLayout181.xml"/><Relationship Id="rId282" Type="http://schemas.openxmlformats.org/officeDocument/2006/relationships/slideLayout" Target="../slideLayouts/slideLayout295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72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106.xml"/><Relationship Id="rId98" Type="http://schemas.openxmlformats.org/officeDocument/2006/relationships/slideLayout" Target="../slideLayouts/slideLayout111.xml"/><Relationship Id="rId121" Type="http://schemas.openxmlformats.org/officeDocument/2006/relationships/slideLayout" Target="../slideLayouts/slideLayout134.xml"/><Relationship Id="rId142" Type="http://schemas.openxmlformats.org/officeDocument/2006/relationships/slideLayout" Target="../slideLayouts/slideLayout155.xml"/><Relationship Id="rId163" Type="http://schemas.openxmlformats.org/officeDocument/2006/relationships/slideLayout" Target="../slideLayouts/slideLayout176.xml"/><Relationship Id="rId184" Type="http://schemas.openxmlformats.org/officeDocument/2006/relationships/slideLayout" Target="../slideLayouts/slideLayout197.xml"/><Relationship Id="rId189" Type="http://schemas.openxmlformats.org/officeDocument/2006/relationships/slideLayout" Target="../slideLayouts/slideLayout202.xml"/><Relationship Id="rId219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16.xml"/><Relationship Id="rId214" Type="http://schemas.openxmlformats.org/officeDocument/2006/relationships/slideLayout" Target="../slideLayouts/slideLayout227.xml"/><Relationship Id="rId230" Type="http://schemas.openxmlformats.org/officeDocument/2006/relationships/slideLayout" Target="../slideLayouts/slideLayout243.xml"/><Relationship Id="rId235" Type="http://schemas.openxmlformats.org/officeDocument/2006/relationships/slideLayout" Target="../slideLayouts/slideLayout248.xml"/><Relationship Id="rId251" Type="http://schemas.openxmlformats.org/officeDocument/2006/relationships/slideLayout" Target="../slideLayouts/slideLayout264.xml"/><Relationship Id="rId256" Type="http://schemas.openxmlformats.org/officeDocument/2006/relationships/slideLayout" Target="../slideLayouts/slideLayout269.xml"/><Relationship Id="rId277" Type="http://schemas.openxmlformats.org/officeDocument/2006/relationships/slideLayout" Target="../slideLayouts/slideLayout290.xml"/><Relationship Id="rId25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80.xml"/><Relationship Id="rId116" Type="http://schemas.openxmlformats.org/officeDocument/2006/relationships/slideLayout" Target="../slideLayouts/slideLayout129.xml"/><Relationship Id="rId137" Type="http://schemas.openxmlformats.org/officeDocument/2006/relationships/slideLayout" Target="../slideLayouts/slideLayout150.xml"/><Relationship Id="rId158" Type="http://schemas.openxmlformats.org/officeDocument/2006/relationships/slideLayout" Target="../slideLayouts/slideLayout171.xml"/><Relationship Id="rId272" Type="http://schemas.openxmlformats.org/officeDocument/2006/relationships/slideLayout" Target="../slideLayouts/slideLayout285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96.xml"/><Relationship Id="rId88" Type="http://schemas.openxmlformats.org/officeDocument/2006/relationships/slideLayout" Target="../slideLayouts/slideLayout101.xml"/><Relationship Id="rId111" Type="http://schemas.openxmlformats.org/officeDocument/2006/relationships/slideLayout" Target="../slideLayouts/slideLayout124.xml"/><Relationship Id="rId132" Type="http://schemas.openxmlformats.org/officeDocument/2006/relationships/slideLayout" Target="../slideLayouts/slideLayout145.xml"/><Relationship Id="rId153" Type="http://schemas.openxmlformats.org/officeDocument/2006/relationships/slideLayout" Target="../slideLayouts/slideLayout166.xml"/><Relationship Id="rId174" Type="http://schemas.openxmlformats.org/officeDocument/2006/relationships/slideLayout" Target="../slideLayouts/slideLayout187.xml"/><Relationship Id="rId179" Type="http://schemas.openxmlformats.org/officeDocument/2006/relationships/slideLayout" Target="../slideLayouts/slideLayout192.xml"/><Relationship Id="rId195" Type="http://schemas.openxmlformats.org/officeDocument/2006/relationships/slideLayout" Target="../slideLayouts/slideLayout208.xml"/><Relationship Id="rId209" Type="http://schemas.openxmlformats.org/officeDocument/2006/relationships/slideLayout" Target="../slideLayouts/slideLayout222.xml"/><Relationship Id="rId190" Type="http://schemas.openxmlformats.org/officeDocument/2006/relationships/slideLayout" Target="../slideLayouts/slideLayout203.xml"/><Relationship Id="rId204" Type="http://schemas.openxmlformats.org/officeDocument/2006/relationships/slideLayout" Target="../slideLayouts/slideLayout217.xml"/><Relationship Id="rId220" Type="http://schemas.openxmlformats.org/officeDocument/2006/relationships/slideLayout" Target="../slideLayouts/slideLayout233.xml"/><Relationship Id="rId225" Type="http://schemas.openxmlformats.org/officeDocument/2006/relationships/slideLayout" Target="../slideLayouts/slideLayout238.xml"/><Relationship Id="rId241" Type="http://schemas.openxmlformats.org/officeDocument/2006/relationships/slideLayout" Target="../slideLayouts/slideLayout254.xml"/><Relationship Id="rId246" Type="http://schemas.openxmlformats.org/officeDocument/2006/relationships/slideLayout" Target="../slideLayouts/slideLayout259.xml"/><Relationship Id="rId267" Type="http://schemas.openxmlformats.org/officeDocument/2006/relationships/slideLayout" Target="../slideLayouts/slideLayout280.xml"/><Relationship Id="rId288" Type="http://schemas.openxmlformats.org/officeDocument/2006/relationships/slideLayout" Target="../slideLayouts/slideLayout301.xml"/><Relationship Id="rId15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70.xml"/><Relationship Id="rId106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40.xml"/><Relationship Id="rId262" Type="http://schemas.openxmlformats.org/officeDocument/2006/relationships/slideLayout" Target="../slideLayouts/slideLayout275.xml"/><Relationship Id="rId283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86.xml"/><Relationship Id="rId78" Type="http://schemas.openxmlformats.org/officeDocument/2006/relationships/slideLayout" Target="../slideLayouts/slideLayout91.xml"/><Relationship Id="rId94" Type="http://schemas.openxmlformats.org/officeDocument/2006/relationships/slideLayout" Target="../slideLayouts/slideLayout107.xml"/><Relationship Id="rId99" Type="http://schemas.openxmlformats.org/officeDocument/2006/relationships/slideLayout" Target="../slideLayouts/slideLayout112.xml"/><Relationship Id="rId101" Type="http://schemas.openxmlformats.org/officeDocument/2006/relationships/slideLayout" Target="../slideLayouts/slideLayout114.xml"/><Relationship Id="rId122" Type="http://schemas.openxmlformats.org/officeDocument/2006/relationships/slideLayout" Target="../slideLayouts/slideLayout135.xml"/><Relationship Id="rId143" Type="http://schemas.openxmlformats.org/officeDocument/2006/relationships/slideLayout" Target="../slideLayouts/slideLayout156.xml"/><Relationship Id="rId148" Type="http://schemas.openxmlformats.org/officeDocument/2006/relationships/slideLayout" Target="../slideLayouts/slideLayout161.xml"/><Relationship Id="rId164" Type="http://schemas.openxmlformats.org/officeDocument/2006/relationships/slideLayout" Target="../slideLayouts/slideLayout177.xml"/><Relationship Id="rId169" Type="http://schemas.openxmlformats.org/officeDocument/2006/relationships/slideLayout" Target="../slideLayouts/slideLayout182.xml"/><Relationship Id="rId185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80" Type="http://schemas.openxmlformats.org/officeDocument/2006/relationships/slideLayout" Target="../slideLayouts/slideLayout193.xml"/><Relationship Id="rId210" Type="http://schemas.openxmlformats.org/officeDocument/2006/relationships/slideLayout" Target="../slideLayouts/slideLayout223.xml"/><Relationship Id="rId215" Type="http://schemas.openxmlformats.org/officeDocument/2006/relationships/slideLayout" Target="../slideLayouts/slideLayout228.xml"/><Relationship Id="rId236" Type="http://schemas.openxmlformats.org/officeDocument/2006/relationships/slideLayout" Target="../slideLayouts/slideLayout249.xml"/><Relationship Id="rId257" Type="http://schemas.openxmlformats.org/officeDocument/2006/relationships/slideLayout" Target="../slideLayouts/slideLayout270.xml"/><Relationship Id="rId278" Type="http://schemas.openxmlformats.org/officeDocument/2006/relationships/slideLayout" Target="../slideLayouts/slideLayout291.xml"/><Relationship Id="rId26" Type="http://schemas.openxmlformats.org/officeDocument/2006/relationships/slideLayout" Target="../slideLayouts/slideLayout39.xml"/><Relationship Id="rId231" Type="http://schemas.openxmlformats.org/officeDocument/2006/relationships/slideLayout" Target="../slideLayouts/slideLayout244.xml"/><Relationship Id="rId252" Type="http://schemas.openxmlformats.org/officeDocument/2006/relationships/slideLayout" Target="../slideLayouts/slideLayout265.xml"/><Relationship Id="rId273" Type="http://schemas.openxmlformats.org/officeDocument/2006/relationships/slideLayout" Target="../slideLayouts/slideLayout286.xml"/><Relationship Id="rId47" Type="http://schemas.openxmlformats.org/officeDocument/2006/relationships/slideLayout" Target="../slideLayouts/slideLayout60.xml"/><Relationship Id="rId68" Type="http://schemas.openxmlformats.org/officeDocument/2006/relationships/slideLayout" Target="../slideLayouts/slideLayout81.xml"/><Relationship Id="rId89" Type="http://schemas.openxmlformats.org/officeDocument/2006/relationships/slideLayout" Target="../slideLayouts/slideLayout102.xml"/><Relationship Id="rId112" Type="http://schemas.openxmlformats.org/officeDocument/2006/relationships/slideLayout" Target="../slideLayouts/slideLayout125.xml"/><Relationship Id="rId133" Type="http://schemas.openxmlformats.org/officeDocument/2006/relationships/slideLayout" Target="../slideLayouts/slideLayout146.xml"/><Relationship Id="rId154" Type="http://schemas.openxmlformats.org/officeDocument/2006/relationships/slideLayout" Target="../slideLayouts/slideLayout167.xml"/><Relationship Id="rId175" Type="http://schemas.openxmlformats.org/officeDocument/2006/relationships/slideLayout" Target="../slideLayouts/slideLayout188.xml"/><Relationship Id="rId196" Type="http://schemas.openxmlformats.org/officeDocument/2006/relationships/slideLayout" Target="../slideLayouts/slideLayout209.xml"/><Relationship Id="rId200" Type="http://schemas.openxmlformats.org/officeDocument/2006/relationships/slideLayout" Target="../slideLayouts/slideLayout213.xml"/><Relationship Id="rId16" Type="http://schemas.openxmlformats.org/officeDocument/2006/relationships/slideLayout" Target="../slideLayouts/slideLayout29.xml"/><Relationship Id="rId221" Type="http://schemas.openxmlformats.org/officeDocument/2006/relationships/slideLayout" Target="../slideLayouts/slideLayout234.xml"/><Relationship Id="rId242" Type="http://schemas.openxmlformats.org/officeDocument/2006/relationships/slideLayout" Target="../slideLayouts/slideLayout255.xml"/><Relationship Id="rId263" Type="http://schemas.openxmlformats.org/officeDocument/2006/relationships/slideLayout" Target="../slideLayouts/slideLayout276.xml"/><Relationship Id="rId284" Type="http://schemas.openxmlformats.org/officeDocument/2006/relationships/slideLayout" Target="../slideLayouts/slideLayout297.xml"/><Relationship Id="rId37" Type="http://schemas.openxmlformats.org/officeDocument/2006/relationships/slideLayout" Target="../slideLayouts/slideLayout50.xml"/><Relationship Id="rId58" Type="http://schemas.openxmlformats.org/officeDocument/2006/relationships/slideLayout" Target="../slideLayouts/slideLayout71.xml"/><Relationship Id="rId79" Type="http://schemas.openxmlformats.org/officeDocument/2006/relationships/slideLayout" Target="../slideLayouts/slideLayout92.xml"/><Relationship Id="rId102" Type="http://schemas.openxmlformats.org/officeDocument/2006/relationships/slideLayout" Target="../slideLayouts/slideLayout115.xml"/><Relationship Id="rId123" Type="http://schemas.openxmlformats.org/officeDocument/2006/relationships/slideLayout" Target="../slideLayouts/slideLayout136.xml"/><Relationship Id="rId144" Type="http://schemas.openxmlformats.org/officeDocument/2006/relationships/slideLayout" Target="../slideLayouts/slideLayout157.xml"/><Relationship Id="rId90" Type="http://schemas.openxmlformats.org/officeDocument/2006/relationships/slideLayout" Target="../slideLayouts/slideLayout103.xml"/><Relationship Id="rId165" Type="http://schemas.openxmlformats.org/officeDocument/2006/relationships/slideLayout" Target="../slideLayouts/slideLayout178.xml"/><Relationship Id="rId186" Type="http://schemas.openxmlformats.org/officeDocument/2006/relationships/slideLayout" Target="../slideLayouts/slideLayout199.xml"/><Relationship Id="rId211" Type="http://schemas.openxmlformats.org/officeDocument/2006/relationships/slideLayout" Target="../slideLayouts/slideLayout224.xml"/><Relationship Id="rId232" Type="http://schemas.openxmlformats.org/officeDocument/2006/relationships/slideLayout" Target="../slideLayouts/slideLayout245.xml"/><Relationship Id="rId253" Type="http://schemas.openxmlformats.org/officeDocument/2006/relationships/slideLayout" Target="../slideLayouts/slideLayout266.xml"/><Relationship Id="rId274" Type="http://schemas.openxmlformats.org/officeDocument/2006/relationships/slideLayout" Target="../slideLayouts/slideLayout287.xml"/><Relationship Id="rId27" Type="http://schemas.openxmlformats.org/officeDocument/2006/relationships/slideLayout" Target="../slideLayouts/slideLayout40.xml"/><Relationship Id="rId48" Type="http://schemas.openxmlformats.org/officeDocument/2006/relationships/slideLayout" Target="../slideLayouts/slideLayout61.xml"/><Relationship Id="rId69" Type="http://schemas.openxmlformats.org/officeDocument/2006/relationships/slideLayout" Target="../slideLayouts/slideLayout82.xml"/><Relationship Id="rId113" Type="http://schemas.openxmlformats.org/officeDocument/2006/relationships/slideLayout" Target="../slideLayouts/slideLayout126.xml"/><Relationship Id="rId134" Type="http://schemas.openxmlformats.org/officeDocument/2006/relationships/slideLayout" Target="../slideLayouts/slideLayout147.xml"/><Relationship Id="rId80" Type="http://schemas.openxmlformats.org/officeDocument/2006/relationships/slideLayout" Target="../slideLayouts/slideLayout93.xml"/><Relationship Id="rId155" Type="http://schemas.openxmlformats.org/officeDocument/2006/relationships/slideLayout" Target="../slideLayouts/slideLayout168.xml"/><Relationship Id="rId176" Type="http://schemas.openxmlformats.org/officeDocument/2006/relationships/slideLayout" Target="../slideLayouts/slideLayout189.xml"/><Relationship Id="rId197" Type="http://schemas.openxmlformats.org/officeDocument/2006/relationships/slideLayout" Target="../slideLayouts/slideLayout210.xml"/><Relationship Id="rId201" Type="http://schemas.openxmlformats.org/officeDocument/2006/relationships/slideLayout" Target="../slideLayouts/slideLayout214.xml"/><Relationship Id="rId222" Type="http://schemas.openxmlformats.org/officeDocument/2006/relationships/slideLayout" Target="../slideLayouts/slideLayout235.xml"/><Relationship Id="rId243" Type="http://schemas.openxmlformats.org/officeDocument/2006/relationships/slideLayout" Target="../slideLayouts/slideLayout256.xml"/><Relationship Id="rId264" Type="http://schemas.openxmlformats.org/officeDocument/2006/relationships/slideLayout" Target="../slideLayouts/slideLayout277.xml"/><Relationship Id="rId285" Type="http://schemas.openxmlformats.org/officeDocument/2006/relationships/slideLayout" Target="../slideLayouts/slideLayout298.xml"/><Relationship Id="rId17" Type="http://schemas.openxmlformats.org/officeDocument/2006/relationships/slideLayout" Target="../slideLayouts/slideLayout30.xml"/><Relationship Id="rId38" Type="http://schemas.openxmlformats.org/officeDocument/2006/relationships/slideLayout" Target="../slideLayouts/slideLayout51.xml"/><Relationship Id="rId59" Type="http://schemas.openxmlformats.org/officeDocument/2006/relationships/slideLayout" Target="../slideLayouts/slideLayout72.xml"/><Relationship Id="rId103" Type="http://schemas.openxmlformats.org/officeDocument/2006/relationships/slideLayout" Target="../slideLayouts/slideLayout116.xml"/><Relationship Id="rId124" Type="http://schemas.openxmlformats.org/officeDocument/2006/relationships/slideLayout" Target="../slideLayouts/slideLayout137.xml"/><Relationship Id="rId70" Type="http://schemas.openxmlformats.org/officeDocument/2006/relationships/slideLayout" Target="../slideLayouts/slideLayout83.xml"/><Relationship Id="rId91" Type="http://schemas.openxmlformats.org/officeDocument/2006/relationships/slideLayout" Target="../slideLayouts/slideLayout104.xml"/><Relationship Id="rId145" Type="http://schemas.openxmlformats.org/officeDocument/2006/relationships/slideLayout" Target="../slideLayouts/slideLayout158.xml"/><Relationship Id="rId166" Type="http://schemas.openxmlformats.org/officeDocument/2006/relationships/slideLayout" Target="../slideLayouts/slideLayout179.xml"/><Relationship Id="rId187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4.xml"/><Relationship Id="rId212" Type="http://schemas.openxmlformats.org/officeDocument/2006/relationships/slideLayout" Target="../slideLayouts/slideLayout225.xml"/><Relationship Id="rId233" Type="http://schemas.openxmlformats.org/officeDocument/2006/relationships/slideLayout" Target="../slideLayouts/slideLayout246.xml"/><Relationship Id="rId254" Type="http://schemas.openxmlformats.org/officeDocument/2006/relationships/slideLayout" Target="../slideLayouts/slideLayout267.xml"/><Relationship Id="rId28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62.xml"/><Relationship Id="rId114" Type="http://schemas.openxmlformats.org/officeDocument/2006/relationships/slideLayout" Target="../slideLayouts/slideLayout127.xml"/><Relationship Id="rId275" Type="http://schemas.openxmlformats.org/officeDocument/2006/relationships/slideLayout" Target="../slideLayouts/slideLayout288.xml"/><Relationship Id="rId60" Type="http://schemas.openxmlformats.org/officeDocument/2006/relationships/slideLayout" Target="../slideLayouts/slideLayout73.xml"/><Relationship Id="rId81" Type="http://schemas.openxmlformats.org/officeDocument/2006/relationships/slideLayout" Target="../slideLayouts/slideLayout94.xml"/><Relationship Id="rId135" Type="http://schemas.openxmlformats.org/officeDocument/2006/relationships/slideLayout" Target="../slideLayouts/slideLayout148.xml"/><Relationship Id="rId156" Type="http://schemas.openxmlformats.org/officeDocument/2006/relationships/slideLayout" Target="../slideLayouts/slideLayout169.xml"/><Relationship Id="rId177" Type="http://schemas.openxmlformats.org/officeDocument/2006/relationships/slideLayout" Target="../slideLayouts/slideLayout190.xml"/><Relationship Id="rId198" Type="http://schemas.openxmlformats.org/officeDocument/2006/relationships/slideLayout" Target="../slideLayouts/slideLayout211.xml"/><Relationship Id="rId202" Type="http://schemas.openxmlformats.org/officeDocument/2006/relationships/slideLayout" Target="../slideLayouts/slideLayout215.xml"/><Relationship Id="rId223" Type="http://schemas.openxmlformats.org/officeDocument/2006/relationships/slideLayout" Target="../slideLayouts/slideLayout236.xml"/><Relationship Id="rId244" Type="http://schemas.openxmlformats.org/officeDocument/2006/relationships/slideLayout" Target="../slideLayouts/slideLayout257.xml"/><Relationship Id="rId18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52.xml"/><Relationship Id="rId265" Type="http://schemas.openxmlformats.org/officeDocument/2006/relationships/slideLayout" Target="../slideLayouts/slideLayout278.xml"/><Relationship Id="rId286" Type="http://schemas.openxmlformats.org/officeDocument/2006/relationships/slideLayout" Target="../slideLayouts/slideLayout29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13" Type="http://schemas.openxmlformats.org/officeDocument/2006/relationships/slideLayout" Target="../slideLayouts/slideLayout315.xml"/><Relationship Id="rId18" Type="http://schemas.openxmlformats.org/officeDocument/2006/relationships/slideLayout" Target="../slideLayouts/slideLayout320.xml"/><Relationship Id="rId26" Type="http://schemas.openxmlformats.org/officeDocument/2006/relationships/slideLayout" Target="../slideLayouts/slideLayout328.xml"/><Relationship Id="rId39" Type="http://schemas.openxmlformats.org/officeDocument/2006/relationships/theme" Target="../theme/theme3.xml"/><Relationship Id="rId3" Type="http://schemas.openxmlformats.org/officeDocument/2006/relationships/slideLayout" Target="../slideLayouts/slideLayout305.xml"/><Relationship Id="rId21" Type="http://schemas.openxmlformats.org/officeDocument/2006/relationships/slideLayout" Target="../slideLayouts/slideLayout323.xml"/><Relationship Id="rId34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09.xml"/><Relationship Id="rId12" Type="http://schemas.openxmlformats.org/officeDocument/2006/relationships/slideLayout" Target="../slideLayouts/slideLayout314.xml"/><Relationship Id="rId17" Type="http://schemas.openxmlformats.org/officeDocument/2006/relationships/slideLayout" Target="../slideLayouts/slideLayout319.xml"/><Relationship Id="rId25" Type="http://schemas.openxmlformats.org/officeDocument/2006/relationships/slideLayout" Target="../slideLayouts/slideLayout327.xml"/><Relationship Id="rId33" Type="http://schemas.openxmlformats.org/officeDocument/2006/relationships/slideLayout" Target="../slideLayouts/slideLayout335.xml"/><Relationship Id="rId38" Type="http://schemas.openxmlformats.org/officeDocument/2006/relationships/slideLayout" Target="../slideLayouts/slideLayout340.xml"/><Relationship Id="rId2" Type="http://schemas.openxmlformats.org/officeDocument/2006/relationships/slideLayout" Target="../slideLayouts/slideLayout304.xml"/><Relationship Id="rId16" Type="http://schemas.openxmlformats.org/officeDocument/2006/relationships/slideLayout" Target="../slideLayouts/slideLayout318.xml"/><Relationship Id="rId20" Type="http://schemas.openxmlformats.org/officeDocument/2006/relationships/slideLayout" Target="../slideLayouts/slideLayout322.xml"/><Relationship Id="rId29" Type="http://schemas.openxmlformats.org/officeDocument/2006/relationships/slideLayout" Target="../slideLayouts/slideLayout331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24" Type="http://schemas.openxmlformats.org/officeDocument/2006/relationships/slideLayout" Target="../slideLayouts/slideLayout326.xml"/><Relationship Id="rId32" Type="http://schemas.openxmlformats.org/officeDocument/2006/relationships/slideLayout" Target="../slideLayouts/slideLayout334.xml"/><Relationship Id="rId37" Type="http://schemas.openxmlformats.org/officeDocument/2006/relationships/slideLayout" Target="../slideLayouts/slideLayout339.xml"/><Relationship Id="rId5" Type="http://schemas.openxmlformats.org/officeDocument/2006/relationships/slideLayout" Target="../slideLayouts/slideLayout307.xml"/><Relationship Id="rId15" Type="http://schemas.openxmlformats.org/officeDocument/2006/relationships/slideLayout" Target="../slideLayouts/slideLayout317.xml"/><Relationship Id="rId23" Type="http://schemas.openxmlformats.org/officeDocument/2006/relationships/slideLayout" Target="../slideLayouts/slideLayout325.xml"/><Relationship Id="rId28" Type="http://schemas.openxmlformats.org/officeDocument/2006/relationships/slideLayout" Target="../slideLayouts/slideLayout330.xml"/><Relationship Id="rId36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12.xml"/><Relationship Id="rId19" Type="http://schemas.openxmlformats.org/officeDocument/2006/relationships/slideLayout" Target="../slideLayouts/slideLayout321.xml"/><Relationship Id="rId31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Relationship Id="rId14" Type="http://schemas.openxmlformats.org/officeDocument/2006/relationships/slideLayout" Target="../slideLayouts/slideLayout316.xml"/><Relationship Id="rId22" Type="http://schemas.openxmlformats.org/officeDocument/2006/relationships/slideLayout" Target="../slideLayouts/slideLayout324.xml"/><Relationship Id="rId27" Type="http://schemas.openxmlformats.org/officeDocument/2006/relationships/slideLayout" Target="../slideLayouts/slideLayout329.xml"/><Relationship Id="rId30" Type="http://schemas.openxmlformats.org/officeDocument/2006/relationships/slideLayout" Target="../slideLayouts/slideLayout332.xml"/><Relationship Id="rId35" Type="http://schemas.openxmlformats.org/officeDocument/2006/relationships/slideLayout" Target="../slideLayouts/slideLayout3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9B91D9-318A-4C17-BEE9-D57592F0EF6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7056FF-5A9E-4BA1-859C-5BAD90050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5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AD612D0-5B39-A140-812A-56555D5ED637}"/>
              </a:ext>
            </a:extLst>
          </p:cNvPr>
          <p:cNvSpPr txBox="1">
            <a:spLocks/>
          </p:cNvSpPr>
          <p:nvPr userDrawn="1"/>
        </p:nvSpPr>
        <p:spPr>
          <a:xfrm>
            <a:off x="6797296" y="6489869"/>
            <a:ext cx="1959429" cy="131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1075265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7633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265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898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531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164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796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429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062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2D6C4D-1C48-E046-96F2-67E66DCB109B}" type="slidenum">
              <a:rPr lang="en-US" sz="786" baseline="0" smtClean="0">
                <a:latin typeface="Helvetica" pitchFamily="2" charset="0"/>
              </a:rPr>
              <a:pPr/>
              <a:t>‹#›</a:t>
            </a:fld>
            <a:endParaRPr lang="en-US" sz="786" baseline="0">
              <a:latin typeface="Helvetica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84F1B1-6FAD-B54A-A30C-4DA71C6B1891}"/>
              </a:ext>
            </a:extLst>
          </p:cNvPr>
          <p:cNvCxnSpPr>
            <a:cxnSpLocks/>
          </p:cNvCxnSpPr>
          <p:nvPr userDrawn="1"/>
        </p:nvCxnSpPr>
        <p:spPr>
          <a:xfrm>
            <a:off x="385356" y="1299754"/>
            <a:ext cx="8451866" cy="0"/>
          </a:xfrm>
          <a:prstGeom prst="line">
            <a:avLst/>
          </a:prstGeom>
          <a:ln w="50800">
            <a:solidFill>
              <a:srgbClr val="0E18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153D97-0CB1-1642-B410-E6399A94296E}"/>
              </a:ext>
            </a:extLst>
          </p:cNvPr>
          <p:cNvCxnSpPr>
            <a:cxnSpLocks/>
          </p:cNvCxnSpPr>
          <p:nvPr userDrawn="1"/>
        </p:nvCxnSpPr>
        <p:spPr>
          <a:xfrm>
            <a:off x="385356" y="6386687"/>
            <a:ext cx="8451669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5434FF68-E71F-4481-A824-53AD36182B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2"/>
              </a:ext>
            </a:extLst>
          </a:blip>
          <a:srcRect t="-1" r="-24994" b="24266"/>
          <a:stretch/>
        </p:blipFill>
        <p:spPr>
          <a:xfrm>
            <a:off x="385357" y="248104"/>
            <a:ext cx="1163179" cy="22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79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  <p:sldLayoutId id="2147483718" r:id="rId32"/>
    <p:sldLayoutId id="2147483719" r:id="rId33"/>
    <p:sldLayoutId id="2147483720" r:id="rId34"/>
    <p:sldLayoutId id="2147483721" r:id="rId35"/>
    <p:sldLayoutId id="2147483722" r:id="rId36"/>
    <p:sldLayoutId id="2147483723" r:id="rId37"/>
    <p:sldLayoutId id="2147483724" r:id="rId38"/>
    <p:sldLayoutId id="2147483725" r:id="rId39"/>
    <p:sldLayoutId id="2147483726" r:id="rId40"/>
    <p:sldLayoutId id="2147483727" r:id="rId41"/>
    <p:sldLayoutId id="2147483728" r:id="rId42"/>
    <p:sldLayoutId id="2147483729" r:id="rId43"/>
    <p:sldLayoutId id="2147483730" r:id="rId44"/>
    <p:sldLayoutId id="2147483731" r:id="rId45"/>
    <p:sldLayoutId id="2147483732" r:id="rId46"/>
    <p:sldLayoutId id="2147483733" r:id="rId47"/>
    <p:sldLayoutId id="2147483734" r:id="rId48"/>
    <p:sldLayoutId id="2147483735" r:id="rId49"/>
    <p:sldLayoutId id="2147483736" r:id="rId50"/>
    <p:sldLayoutId id="2147483737" r:id="rId51"/>
    <p:sldLayoutId id="2147483738" r:id="rId52"/>
    <p:sldLayoutId id="2147483739" r:id="rId53"/>
    <p:sldLayoutId id="2147483740" r:id="rId54"/>
    <p:sldLayoutId id="2147483741" r:id="rId55"/>
    <p:sldLayoutId id="2147483742" r:id="rId56"/>
    <p:sldLayoutId id="2147483743" r:id="rId57"/>
    <p:sldLayoutId id="2147483744" r:id="rId58"/>
    <p:sldLayoutId id="2147483745" r:id="rId59"/>
    <p:sldLayoutId id="2147483746" r:id="rId60"/>
    <p:sldLayoutId id="2147483747" r:id="rId61"/>
    <p:sldLayoutId id="2147483748" r:id="rId62"/>
    <p:sldLayoutId id="2147483749" r:id="rId63"/>
    <p:sldLayoutId id="2147483750" r:id="rId64"/>
    <p:sldLayoutId id="2147483751" r:id="rId65"/>
    <p:sldLayoutId id="2147483752" r:id="rId66"/>
    <p:sldLayoutId id="2147483753" r:id="rId67"/>
    <p:sldLayoutId id="2147483754" r:id="rId68"/>
    <p:sldLayoutId id="2147483755" r:id="rId69"/>
    <p:sldLayoutId id="2147483756" r:id="rId70"/>
    <p:sldLayoutId id="2147483757" r:id="rId71"/>
    <p:sldLayoutId id="2147483758" r:id="rId72"/>
    <p:sldLayoutId id="2147483759" r:id="rId73"/>
    <p:sldLayoutId id="2147483760" r:id="rId74"/>
    <p:sldLayoutId id="2147483761" r:id="rId75"/>
    <p:sldLayoutId id="2147483762" r:id="rId76"/>
    <p:sldLayoutId id="2147483763" r:id="rId77"/>
    <p:sldLayoutId id="2147483764" r:id="rId78"/>
    <p:sldLayoutId id="2147483765" r:id="rId79"/>
    <p:sldLayoutId id="2147483766" r:id="rId80"/>
    <p:sldLayoutId id="2147483767" r:id="rId81"/>
    <p:sldLayoutId id="2147483768" r:id="rId82"/>
    <p:sldLayoutId id="2147483769" r:id="rId83"/>
    <p:sldLayoutId id="2147483770" r:id="rId84"/>
    <p:sldLayoutId id="2147483771" r:id="rId85"/>
    <p:sldLayoutId id="2147483772" r:id="rId86"/>
    <p:sldLayoutId id="2147483773" r:id="rId87"/>
    <p:sldLayoutId id="2147483774" r:id="rId88"/>
    <p:sldLayoutId id="2147483775" r:id="rId89"/>
    <p:sldLayoutId id="2147483776" r:id="rId90"/>
    <p:sldLayoutId id="2147483777" r:id="rId91"/>
    <p:sldLayoutId id="2147483778" r:id="rId92"/>
    <p:sldLayoutId id="2147483779" r:id="rId93"/>
    <p:sldLayoutId id="2147483780" r:id="rId94"/>
    <p:sldLayoutId id="2147483781" r:id="rId95"/>
    <p:sldLayoutId id="2147483782" r:id="rId96"/>
    <p:sldLayoutId id="2147483783" r:id="rId97"/>
    <p:sldLayoutId id="2147483784" r:id="rId98"/>
    <p:sldLayoutId id="2147483785" r:id="rId99"/>
    <p:sldLayoutId id="2147483786" r:id="rId100"/>
    <p:sldLayoutId id="2147483787" r:id="rId101"/>
    <p:sldLayoutId id="2147483788" r:id="rId102"/>
    <p:sldLayoutId id="2147483789" r:id="rId103"/>
    <p:sldLayoutId id="2147483790" r:id="rId104"/>
    <p:sldLayoutId id="2147483791" r:id="rId105"/>
    <p:sldLayoutId id="2147483792" r:id="rId106"/>
    <p:sldLayoutId id="2147483793" r:id="rId107"/>
    <p:sldLayoutId id="2147483794" r:id="rId108"/>
    <p:sldLayoutId id="2147483795" r:id="rId109"/>
    <p:sldLayoutId id="2147483796" r:id="rId110"/>
    <p:sldLayoutId id="2147483797" r:id="rId111"/>
    <p:sldLayoutId id="2147483798" r:id="rId112"/>
    <p:sldLayoutId id="2147483799" r:id="rId113"/>
    <p:sldLayoutId id="2147483800" r:id="rId114"/>
    <p:sldLayoutId id="2147483801" r:id="rId115"/>
    <p:sldLayoutId id="2147483802" r:id="rId116"/>
    <p:sldLayoutId id="2147483803" r:id="rId117"/>
    <p:sldLayoutId id="2147483804" r:id="rId118"/>
    <p:sldLayoutId id="2147483805" r:id="rId119"/>
    <p:sldLayoutId id="2147483806" r:id="rId120"/>
    <p:sldLayoutId id="2147483807" r:id="rId121"/>
    <p:sldLayoutId id="2147483808" r:id="rId122"/>
    <p:sldLayoutId id="2147483809" r:id="rId123"/>
    <p:sldLayoutId id="2147483810" r:id="rId124"/>
    <p:sldLayoutId id="2147483811" r:id="rId125"/>
    <p:sldLayoutId id="2147483812" r:id="rId126"/>
    <p:sldLayoutId id="2147483813" r:id="rId127"/>
    <p:sldLayoutId id="2147483814" r:id="rId128"/>
    <p:sldLayoutId id="2147483815" r:id="rId129"/>
    <p:sldLayoutId id="2147483816" r:id="rId130"/>
    <p:sldLayoutId id="2147483817" r:id="rId131"/>
    <p:sldLayoutId id="2147483818" r:id="rId132"/>
    <p:sldLayoutId id="2147483819" r:id="rId133"/>
    <p:sldLayoutId id="2147483820" r:id="rId134"/>
    <p:sldLayoutId id="2147483821" r:id="rId135"/>
    <p:sldLayoutId id="2147483822" r:id="rId136"/>
    <p:sldLayoutId id="2147483823" r:id="rId137"/>
    <p:sldLayoutId id="2147483824" r:id="rId138"/>
    <p:sldLayoutId id="2147483825" r:id="rId139"/>
    <p:sldLayoutId id="2147483826" r:id="rId140"/>
    <p:sldLayoutId id="2147483827" r:id="rId141"/>
    <p:sldLayoutId id="2147483828" r:id="rId142"/>
    <p:sldLayoutId id="2147483829" r:id="rId143"/>
    <p:sldLayoutId id="2147483830" r:id="rId144"/>
    <p:sldLayoutId id="2147483831" r:id="rId145"/>
    <p:sldLayoutId id="2147483832" r:id="rId146"/>
    <p:sldLayoutId id="2147483833" r:id="rId147"/>
    <p:sldLayoutId id="2147483834" r:id="rId148"/>
    <p:sldLayoutId id="2147483835" r:id="rId149"/>
    <p:sldLayoutId id="2147483836" r:id="rId150"/>
    <p:sldLayoutId id="2147483837" r:id="rId151"/>
    <p:sldLayoutId id="2147483838" r:id="rId152"/>
    <p:sldLayoutId id="2147483839" r:id="rId153"/>
    <p:sldLayoutId id="2147483840" r:id="rId154"/>
    <p:sldLayoutId id="2147483841" r:id="rId155"/>
    <p:sldLayoutId id="2147483842" r:id="rId156"/>
    <p:sldLayoutId id="2147483843" r:id="rId157"/>
    <p:sldLayoutId id="2147483844" r:id="rId158"/>
    <p:sldLayoutId id="2147483845" r:id="rId159"/>
    <p:sldLayoutId id="2147483846" r:id="rId160"/>
    <p:sldLayoutId id="2147483847" r:id="rId161"/>
    <p:sldLayoutId id="2147483848" r:id="rId162"/>
    <p:sldLayoutId id="2147483849" r:id="rId163"/>
    <p:sldLayoutId id="2147483850" r:id="rId164"/>
    <p:sldLayoutId id="2147483851" r:id="rId165"/>
    <p:sldLayoutId id="2147483852" r:id="rId166"/>
    <p:sldLayoutId id="2147483853" r:id="rId167"/>
    <p:sldLayoutId id="2147483854" r:id="rId168"/>
    <p:sldLayoutId id="2147483855" r:id="rId169"/>
    <p:sldLayoutId id="2147483856" r:id="rId170"/>
    <p:sldLayoutId id="2147483857" r:id="rId171"/>
    <p:sldLayoutId id="2147483858" r:id="rId172"/>
    <p:sldLayoutId id="2147483859" r:id="rId173"/>
    <p:sldLayoutId id="2147483860" r:id="rId174"/>
    <p:sldLayoutId id="2147483861" r:id="rId175"/>
    <p:sldLayoutId id="2147483862" r:id="rId176"/>
    <p:sldLayoutId id="2147483863" r:id="rId177"/>
    <p:sldLayoutId id="2147483864" r:id="rId178"/>
    <p:sldLayoutId id="2147483865" r:id="rId179"/>
    <p:sldLayoutId id="2147483866" r:id="rId180"/>
    <p:sldLayoutId id="2147483867" r:id="rId181"/>
    <p:sldLayoutId id="2147483868" r:id="rId182"/>
    <p:sldLayoutId id="2147483869" r:id="rId183"/>
    <p:sldLayoutId id="2147483870" r:id="rId184"/>
    <p:sldLayoutId id="2147483871" r:id="rId185"/>
    <p:sldLayoutId id="2147483872" r:id="rId186"/>
    <p:sldLayoutId id="2147483873" r:id="rId187"/>
    <p:sldLayoutId id="2147483874" r:id="rId188"/>
    <p:sldLayoutId id="2147483875" r:id="rId189"/>
    <p:sldLayoutId id="2147483876" r:id="rId190"/>
    <p:sldLayoutId id="2147483877" r:id="rId191"/>
    <p:sldLayoutId id="2147483878" r:id="rId192"/>
    <p:sldLayoutId id="2147483879" r:id="rId193"/>
    <p:sldLayoutId id="2147483880" r:id="rId194"/>
    <p:sldLayoutId id="2147483881" r:id="rId195"/>
    <p:sldLayoutId id="2147483882" r:id="rId196"/>
    <p:sldLayoutId id="2147483883" r:id="rId197"/>
    <p:sldLayoutId id="2147483884" r:id="rId198"/>
    <p:sldLayoutId id="2147483885" r:id="rId199"/>
    <p:sldLayoutId id="2147483886" r:id="rId200"/>
    <p:sldLayoutId id="2147483887" r:id="rId201"/>
    <p:sldLayoutId id="2147483888" r:id="rId202"/>
    <p:sldLayoutId id="2147483889" r:id="rId203"/>
    <p:sldLayoutId id="2147483890" r:id="rId204"/>
    <p:sldLayoutId id="2147483891" r:id="rId205"/>
    <p:sldLayoutId id="2147483892" r:id="rId206"/>
    <p:sldLayoutId id="2147483893" r:id="rId207"/>
    <p:sldLayoutId id="2147483894" r:id="rId208"/>
    <p:sldLayoutId id="2147483895" r:id="rId209"/>
    <p:sldLayoutId id="2147483896" r:id="rId210"/>
    <p:sldLayoutId id="2147483897" r:id="rId211"/>
    <p:sldLayoutId id="2147483898" r:id="rId212"/>
    <p:sldLayoutId id="2147483899" r:id="rId213"/>
    <p:sldLayoutId id="2147483900" r:id="rId214"/>
    <p:sldLayoutId id="2147483901" r:id="rId215"/>
    <p:sldLayoutId id="2147483902" r:id="rId216"/>
    <p:sldLayoutId id="2147483903" r:id="rId217"/>
    <p:sldLayoutId id="2147483904" r:id="rId218"/>
    <p:sldLayoutId id="2147483905" r:id="rId219"/>
    <p:sldLayoutId id="2147483906" r:id="rId220"/>
    <p:sldLayoutId id="2147483907" r:id="rId221"/>
    <p:sldLayoutId id="2147483908" r:id="rId222"/>
    <p:sldLayoutId id="2147483909" r:id="rId223"/>
    <p:sldLayoutId id="2147483910" r:id="rId224"/>
    <p:sldLayoutId id="2147483911" r:id="rId225"/>
    <p:sldLayoutId id="2147483912" r:id="rId226"/>
    <p:sldLayoutId id="2147483913" r:id="rId227"/>
    <p:sldLayoutId id="2147483914" r:id="rId228"/>
    <p:sldLayoutId id="2147483915" r:id="rId229"/>
    <p:sldLayoutId id="2147483916" r:id="rId230"/>
    <p:sldLayoutId id="2147483917" r:id="rId231"/>
    <p:sldLayoutId id="2147483918" r:id="rId232"/>
    <p:sldLayoutId id="2147483919" r:id="rId233"/>
    <p:sldLayoutId id="2147483920" r:id="rId234"/>
    <p:sldLayoutId id="2147483921" r:id="rId235"/>
    <p:sldLayoutId id="2147483922" r:id="rId236"/>
    <p:sldLayoutId id="2147483923" r:id="rId237"/>
    <p:sldLayoutId id="2147483924" r:id="rId238"/>
    <p:sldLayoutId id="2147483925" r:id="rId239"/>
    <p:sldLayoutId id="2147483926" r:id="rId240"/>
    <p:sldLayoutId id="2147483927" r:id="rId241"/>
    <p:sldLayoutId id="2147483928" r:id="rId242"/>
    <p:sldLayoutId id="2147483929" r:id="rId243"/>
    <p:sldLayoutId id="2147483930" r:id="rId244"/>
    <p:sldLayoutId id="2147483931" r:id="rId245"/>
    <p:sldLayoutId id="2147483932" r:id="rId246"/>
    <p:sldLayoutId id="2147483933" r:id="rId247"/>
    <p:sldLayoutId id="2147483934" r:id="rId248"/>
    <p:sldLayoutId id="2147483935" r:id="rId249"/>
    <p:sldLayoutId id="2147483936" r:id="rId250"/>
    <p:sldLayoutId id="2147483937" r:id="rId251"/>
    <p:sldLayoutId id="2147483938" r:id="rId252"/>
    <p:sldLayoutId id="2147483939" r:id="rId253"/>
    <p:sldLayoutId id="2147483940" r:id="rId254"/>
    <p:sldLayoutId id="2147483941" r:id="rId255"/>
    <p:sldLayoutId id="2147483942" r:id="rId256"/>
    <p:sldLayoutId id="2147483943" r:id="rId257"/>
    <p:sldLayoutId id="2147483944" r:id="rId258"/>
    <p:sldLayoutId id="2147483945" r:id="rId259"/>
    <p:sldLayoutId id="2147483946" r:id="rId260"/>
    <p:sldLayoutId id="2147483947" r:id="rId261"/>
    <p:sldLayoutId id="2147483948" r:id="rId262"/>
    <p:sldLayoutId id="2147483949" r:id="rId263"/>
    <p:sldLayoutId id="2147483950" r:id="rId264"/>
    <p:sldLayoutId id="2147483951" r:id="rId265"/>
    <p:sldLayoutId id="2147483952" r:id="rId266"/>
    <p:sldLayoutId id="2147483953" r:id="rId267"/>
    <p:sldLayoutId id="2147483954" r:id="rId268"/>
    <p:sldLayoutId id="2147483955" r:id="rId269"/>
    <p:sldLayoutId id="2147483956" r:id="rId270"/>
    <p:sldLayoutId id="2147483958" r:id="rId271"/>
    <p:sldLayoutId id="2147483959" r:id="rId272"/>
    <p:sldLayoutId id="2147483960" r:id="rId273"/>
    <p:sldLayoutId id="2147483961" r:id="rId274"/>
    <p:sldLayoutId id="2147483962" r:id="rId275"/>
    <p:sldLayoutId id="2147483963" r:id="rId276"/>
    <p:sldLayoutId id="2147483964" r:id="rId277"/>
    <p:sldLayoutId id="2147483965" r:id="rId278"/>
    <p:sldLayoutId id="2147483966" r:id="rId279"/>
    <p:sldLayoutId id="2147483967" r:id="rId280"/>
    <p:sldLayoutId id="2147483968" r:id="rId281"/>
    <p:sldLayoutId id="2147483969" r:id="rId282"/>
    <p:sldLayoutId id="2147483970" r:id="rId283"/>
    <p:sldLayoutId id="2147483971" r:id="rId284"/>
    <p:sldLayoutId id="2147483972" r:id="rId285"/>
    <p:sldLayoutId id="2147483973" r:id="rId286"/>
    <p:sldLayoutId id="2147483974" r:id="rId287"/>
    <p:sldLayoutId id="2147483975" r:id="rId288"/>
    <p:sldLayoutId id="2147483976" r:id="rId289"/>
  </p:sldLayoutIdLst>
  <p:txStyles>
    <p:titleStyle>
      <a:lvl1pPr algn="l" defTabSz="91441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1" indent="-228604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7" indent="-228604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4" indent="-228604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30" indent="-228604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7" indent="-228604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4" indent="-228604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52" indent="-228604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58" indent="-228604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8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4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1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8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55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00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  <p:sldLayoutId id="2147484122" r:id="rId12"/>
    <p:sldLayoutId id="2147484123" r:id="rId13"/>
    <p:sldLayoutId id="2147484124" r:id="rId14"/>
    <p:sldLayoutId id="2147484125" r:id="rId15"/>
    <p:sldLayoutId id="2147484126" r:id="rId16"/>
    <p:sldLayoutId id="2147484127" r:id="rId17"/>
    <p:sldLayoutId id="2147484128" r:id="rId18"/>
    <p:sldLayoutId id="2147484129" r:id="rId19"/>
    <p:sldLayoutId id="2147484130" r:id="rId20"/>
    <p:sldLayoutId id="2147484131" r:id="rId21"/>
    <p:sldLayoutId id="2147484132" r:id="rId22"/>
    <p:sldLayoutId id="2147484133" r:id="rId23"/>
    <p:sldLayoutId id="2147484134" r:id="rId24"/>
    <p:sldLayoutId id="2147484135" r:id="rId25"/>
    <p:sldLayoutId id="2147484136" r:id="rId26"/>
    <p:sldLayoutId id="2147484137" r:id="rId27"/>
    <p:sldLayoutId id="2147484138" r:id="rId28"/>
    <p:sldLayoutId id="2147484139" r:id="rId29"/>
    <p:sldLayoutId id="2147484140" r:id="rId30"/>
    <p:sldLayoutId id="2147484141" r:id="rId31"/>
    <p:sldLayoutId id="2147484142" r:id="rId32"/>
    <p:sldLayoutId id="2147484143" r:id="rId33"/>
    <p:sldLayoutId id="2147484144" r:id="rId34"/>
    <p:sldLayoutId id="2147484145" r:id="rId35"/>
    <p:sldLayoutId id="2147484146" r:id="rId36"/>
    <p:sldLayoutId id="2147484147" r:id="rId37"/>
    <p:sldLayoutId id="2147484148" r:id="rId38"/>
  </p:sldLayoutIdLst>
  <p:txStyles>
    <p:titleStyle>
      <a:lvl1pPr algn="l" defTabSz="91441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1" indent="-228604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7" indent="-228604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4" indent="-228604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30" indent="-228604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7" indent="-228604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4" indent="-228604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52" indent="-228604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58" indent="-228604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8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4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1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8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55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.svg"/><Relationship Id="rId18" Type="http://schemas.openxmlformats.org/officeDocument/2006/relationships/image" Target="../media/image36.png"/><Relationship Id="rId3" Type="http://schemas.openxmlformats.org/officeDocument/2006/relationships/chart" Target="../charts/chart1.xml"/><Relationship Id="rId21" Type="http://schemas.openxmlformats.org/officeDocument/2006/relationships/chart" Target="../charts/chart2.xml"/><Relationship Id="rId7" Type="http://schemas.openxmlformats.org/officeDocument/2006/relationships/image" Target="../media/image43.jpeg"/><Relationship Id="rId12" Type="http://schemas.openxmlformats.org/officeDocument/2006/relationships/image" Target="../media/image1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0.jpe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19" Type="http://schemas.openxmlformats.org/officeDocument/2006/relationships/image" Target="../media/image52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D9F1F-3680-6091-BF9B-8143D6DA1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E60F9A-6FED-C7DC-EE37-8F233BA9EE20}"/>
              </a:ext>
            </a:extLst>
          </p:cNvPr>
          <p:cNvSpPr/>
          <p:nvPr/>
        </p:nvSpPr>
        <p:spPr>
          <a:xfrm>
            <a:off x="70759" y="154219"/>
            <a:ext cx="4393666" cy="444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owchart: Manual Input 6">
            <a:extLst>
              <a:ext uri="{FF2B5EF4-FFF2-40B4-BE49-F238E27FC236}">
                <a16:creationId xmlns:a16="http://schemas.microsoft.com/office/drawing/2014/main" id="{8845F1C4-E5B1-66C1-FADA-353A7C05D2FA}"/>
              </a:ext>
            </a:extLst>
          </p:cNvPr>
          <p:cNvSpPr/>
          <p:nvPr/>
        </p:nvSpPr>
        <p:spPr>
          <a:xfrm rot="16200000">
            <a:off x="6472239" y="4186237"/>
            <a:ext cx="3267075" cy="2076450"/>
          </a:xfrm>
          <a:prstGeom prst="flowChartManualInpu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4BEA693-8CA6-5B35-D236-8119B3EB3B79}"/>
              </a:ext>
            </a:extLst>
          </p:cNvPr>
          <p:cNvSpPr/>
          <p:nvPr/>
        </p:nvSpPr>
        <p:spPr>
          <a:xfrm rot="16200000">
            <a:off x="5887358" y="339724"/>
            <a:ext cx="3911600" cy="2598964"/>
          </a:xfrm>
          <a:prstGeom prst="flowChartManualInput">
            <a:avLst/>
          </a:prstGeom>
          <a:solidFill>
            <a:srgbClr val="12930F"/>
          </a:solidFill>
          <a:ln>
            <a:noFill/>
          </a:ln>
        </p:spPr>
        <p:txBody>
          <a:bodyPr rot="0" spcFirstLastPara="0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4207D-CFCB-3908-63D2-BC35CD798767}"/>
              </a:ext>
            </a:extLst>
          </p:cNvPr>
          <p:cNvCxnSpPr/>
          <p:nvPr/>
        </p:nvCxnSpPr>
        <p:spPr>
          <a:xfrm>
            <a:off x="6545036" y="-314325"/>
            <a:ext cx="938893" cy="7180489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E7EC5BE-EB16-6415-6B49-8F67EA151007}"/>
              </a:ext>
            </a:extLst>
          </p:cNvPr>
          <p:cNvSpPr txBox="1">
            <a:spLocks/>
          </p:cNvSpPr>
          <p:nvPr/>
        </p:nvSpPr>
        <p:spPr>
          <a:xfrm>
            <a:off x="379492" y="2792985"/>
            <a:ext cx="8229295" cy="79847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18" rtl="0" eaLnBrk="1" latinLnBrk="0" hangingPunct="1">
              <a:lnSpc>
                <a:spcPts val="5714"/>
              </a:lnSpc>
              <a:spcBef>
                <a:spcPts val="1000"/>
              </a:spcBef>
              <a:buFontTx/>
              <a:buNone/>
              <a:defRPr sz="6072" kern="1200" baseline="0">
                <a:solidFill>
                  <a:srgbClr val="02A8DA"/>
                </a:solidFill>
                <a:latin typeface="Campton SemiBold" pitchFamily="2" charset="0"/>
                <a:ea typeface="+mn-ea"/>
                <a:cs typeface="+mn-cs"/>
              </a:defRPr>
            </a:lvl1pPr>
            <a:lvl2pPr marL="685814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572" kern="1200" baseline="0">
                <a:solidFill>
                  <a:srgbClr val="02A8DA"/>
                </a:solidFill>
                <a:latin typeface="Campton SemiBold" pitchFamily="2" charset="0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572" kern="1200" baseline="0">
                <a:solidFill>
                  <a:srgbClr val="02A8DA"/>
                </a:solidFill>
                <a:latin typeface="Campton SemiBold" pitchFamily="2" charset="0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572" kern="1200" baseline="0">
                <a:solidFill>
                  <a:srgbClr val="02A8DA"/>
                </a:solidFill>
                <a:latin typeface="Campton SemiBold" pitchFamily="2" charset="0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572" kern="1200" baseline="0">
                <a:solidFill>
                  <a:srgbClr val="02A8DA"/>
                </a:solidFill>
                <a:latin typeface="Campton SemiBold" pitchFamily="2" charset="0"/>
                <a:ea typeface="+mn-ea"/>
                <a:cs typeface="+mn-cs"/>
              </a:defRPr>
            </a:lvl5pPr>
            <a:lvl6pPr marL="251465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5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36" rtl="0" eaLnBrk="1" fontAlgn="auto" latinLnBrk="0" hangingPunct="1">
              <a:lnSpc>
                <a:spcPts val="5714"/>
              </a:lnSpc>
              <a:spcBef>
                <a:spcPts val="4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0" b="1" i="0" u="none" strike="noStrike" kern="1200" cap="none" spc="0" normalizeH="0" baseline="0" noProof="0" dirty="0">
                <a:ln>
                  <a:noFill/>
                </a:ln>
                <a:solidFill>
                  <a:srgbClr val="178E4A"/>
                </a:solidFill>
                <a:effectLst/>
                <a:uLnTx/>
                <a:uFillTx/>
                <a:latin typeface="Campton SemiBold"/>
                <a:ea typeface="+mn-ea"/>
                <a:cs typeface="+mn-cs"/>
              </a:rPr>
              <a:t>State of the Union</a:t>
            </a:r>
          </a:p>
          <a:p>
            <a:pPr marL="0" marR="0" lvl="0" indent="0" algn="l" defTabSz="914436" rtl="0" eaLnBrk="1" fontAlgn="auto" latinLnBrk="0" hangingPunct="1">
              <a:lnSpc>
                <a:spcPts val="5714"/>
              </a:lnSpc>
              <a:spcBef>
                <a:spcPts val="4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pton SemiBold"/>
                <a:ea typeface="+mn-ea"/>
                <a:cs typeface="+mn-cs"/>
              </a:rPr>
              <a:t>Michael Converse</a:t>
            </a:r>
          </a:p>
        </p:txBody>
      </p:sp>
    </p:spTree>
    <p:extLst>
      <p:ext uri="{BB962C8B-B14F-4D97-AF65-F5344CB8AC3E}">
        <p14:creationId xmlns:p14="http://schemas.microsoft.com/office/powerpoint/2010/main" val="1995718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9B26B6-0A1F-C736-1C8F-C1C44A390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6" name="Rectangle 3095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2" y="0"/>
            <a:ext cx="9144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8" name="Rectangle 3097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F65564F1-9893-E660-17E4-0EF617FC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900" y="2261804"/>
            <a:ext cx="2159312" cy="233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7" name="Rectangle 3096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5161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9" name="Rectangle 3098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7135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6" name="Picture 4" descr="Cutting the Cord and Cutting the Bills: Netflix streaming - watch out ...">
            <a:extLst>
              <a:ext uri="{FF2B5EF4-FFF2-40B4-BE49-F238E27FC236}">
                <a16:creationId xmlns:a16="http://schemas.microsoft.com/office/drawing/2014/main" id="{A35E2E71-87F9-E3A6-EB50-568FED3E7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4217" y="2669024"/>
            <a:ext cx="2160270" cy="121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Chevy Silverado EV promises epic 400 miles of range — what you need to ...">
            <a:extLst>
              <a:ext uri="{FF2B5EF4-FFF2-40B4-BE49-F238E27FC236}">
                <a16:creationId xmlns:a16="http://schemas.microsoft.com/office/drawing/2014/main" id="{2C598087-42F0-3A3D-987F-CBE4C4ED9D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88" name="Picture 16" descr="How to get better suggestions from Netflix: 9 ways to improve your recommendations">
            <a:extLst>
              <a:ext uri="{FF2B5EF4-FFF2-40B4-BE49-F238E27FC236}">
                <a16:creationId xmlns:a16="http://schemas.microsoft.com/office/drawing/2014/main" id="{464065CE-A798-E753-95CF-C669FC4B6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4" t="8176" r="14405" b="3808"/>
          <a:stretch>
            <a:fillRect/>
          </a:stretch>
        </p:blipFill>
        <p:spPr bwMode="auto">
          <a:xfrm>
            <a:off x="6228804" y="2542182"/>
            <a:ext cx="2324330" cy="177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937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8FE745-1597-D465-8D5A-9C2030F2E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Rectangle 3084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2" y="0"/>
            <a:ext cx="9144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8" name="Picture 6" descr="Drafting before CAD : r/civilengineering">
            <a:extLst>
              <a:ext uri="{FF2B5EF4-FFF2-40B4-BE49-F238E27FC236}">
                <a16:creationId xmlns:a16="http://schemas.microsoft.com/office/drawing/2014/main" id="{3E158D2E-E980-F92F-CE9A-6559D045D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4" b="2352"/>
          <a:stretch>
            <a:fillRect/>
          </a:stretch>
        </p:blipFill>
        <p:spPr bwMode="auto">
          <a:xfrm>
            <a:off x="723899" y="2328307"/>
            <a:ext cx="2159312" cy="202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9" name="Rectangle 3088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5161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6" name="Picture 4" descr="AutoCAD Release 12 for Windows">
            <a:extLst>
              <a:ext uri="{FF2B5EF4-FFF2-40B4-BE49-F238E27FC236}">
                <a16:creationId xmlns:a16="http://schemas.microsoft.com/office/drawing/2014/main" id="{4CA55EF4-2CC3-7A88-CC31-0D9EBC757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7517" y="2328307"/>
            <a:ext cx="2448797" cy="202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1" name="Rectangle 3090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7135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EBAF5BA7-13E2-5CF3-01C1-1AEF2342B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34"/>
          <a:stretch>
            <a:fillRect/>
          </a:stretch>
        </p:blipFill>
        <p:spPr bwMode="auto">
          <a:xfrm>
            <a:off x="6113843" y="2328307"/>
            <a:ext cx="2415357" cy="202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781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20E123-9259-F94C-9C61-FA2F4CA2E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" name="Rectangle 6163">
            <a:extLst>
              <a:ext uri="{FF2B5EF4-FFF2-40B4-BE49-F238E27FC236}">
                <a16:creationId xmlns:a16="http://schemas.microsoft.com/office/drawing/2014/main" id="{0D27EAC6-E8BB-A6DD-8C92-B21FA1360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2" y="0"/>
            <a:ext cx="9144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66" name="Rectangle 6165">
            <a:extLst>
              <a:ext uri="{FF2B5EF4-FFF2-40B4-BE49-F238E27FC236}">
                <a16:creationId xmlns:a16="http://schemas.microsoft.com/office/drawing/2014/main" id="{EDF5B348-CD6F-F415-B68A-6074BD9CD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68" name="Rectangle 6167">
            <a:extLst>
              <a:ext uri="{FF2B5EF4-FFF2-40B4-BE49-F238E27FC236}">
                <a16:creationId xmlns:a16="http://schemas.microsoft.com/office/drawing/2014/main" id="{41DF7988-4834-56DA-B0D7-770CC4971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5161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70" name="Rectangle 6169">
            <a:extLst>
              <a:ext uri="{FF2B5EF4-FFF2-40B4-BE49-F238E27FC236}">
                <a16:creationId xmlns:a16="http://schemas.microsoft.com/office/drawing/2014/main" id="{E246282F-E3A5-5F83-B41F-DCEDCBE6F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7135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915A02-10A7-5D0F-B570-675636F6A1C0}"/>
              </a:ext>
            </a:extLst>
          </p:cNvPr>
          <p:cNvSpPr/>
          <p:nvPr/>
        </p:nvSpPr>
        <p:spPr>
          <a:xfrm>
            <a:off x="482600" y="643465"/>
            <a:ext cx="8176446" cy="557106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What do they have in common?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805401-4CE9-1CDD-52A6-F4FBC5ADF6EA}"/>
              </a:ext>
            </a:extLst>
          </p:cNvPr>
          <p:cNvPicPr>
            <a:picLocks/>
          </p:cNvPicPr>
          <p:nvPr/>
        </p:nvPicPr>
        <p:blipFill>
          <a:blip r:embed="rId2"/>
          <a:srcRect l="2162" t="56791" r="82973" b="27094"/>
          <a:stretch>
            <a:fillRect/>
          </a:stretch>
        </p:blipFill>
        <p:spPr>
          <a:xfrm>
            <a:off x="2745914" y="3726052"/>
            <a:ext cx="1645920" cy="1097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BCC42B-C222-4529-9CD3-BBDC06790CD1}"/>
              </a:ext>
            </a:extLst>
          </p:cNvPr>
          <p:cNvPicPr>
            <a:picLocks/>
          </p:cNvPicPr>
          <p:nvPr/>
        </p:nvPicPr>
        <p:blipFill>
          <a:blip r:embed="rId2"/>
          <a:srcRect l="2162" t="19392" r="82973" b="64291"/>
          <a:stretch>
            <a:fillRect/>
          </a:stretch>
        </p:blipFill>
        <p:spPr>
          <a:xfrm>
            <a:off x="4643483" y="3726052"/>
            <a:ext cx="1645920" cy="1097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2242CC-F8D0-929E-1983-D6313185F69A}"/>
              </a:ext>
            </a:extLst>
          </p:cNvPr>
          <p:cNvPicPr>
            <a:picLocks/>
          </p:cNvPicPr>
          <p:nvPr/>
        </p:nvPicPr>
        <p:blipFill>
          <a:blip r:embed="rId2"/>
          <a:srcRect l="2162" t="75840" r="82973" b="8450"/>
          <a:stretch>
            <a:fillRect/>
          </a:stretch>
        </p:blipFill>
        <p:spPr>
          <a:xfrm>
            <a:off x="4643483" y="4947141"/>
            <a:ext cx="1645920" cy="1097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6C1201-FBE7-60F8-AA50-EB961851F600}"/>
              </a:ext>
            </a:extLst>
          </p:cNvPr>
          <p:cNvPicPr>
            <a:picLocks/>
          </p:cNvPicPr>
          <p:nvPr/>
        </p:nvPicPr>
        <p:blipFill>
          <a:blip r:embed="rId3"/>
          <a:srcRect l="2522" t="56080" r="83243" b="27805"/>
          <a:stretch>
            <a:fillRect/>
          </a:stretch>
        </p:blipFill>
        <p:spPr>
          <a:xfrm>
            <a:off x="848345" y="3726052"/>
            <a:ext cx="1645920" cy="1097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0A0ABC-C6B1-8A35-586A-2B30F8FA93EB}"/>
              </a:ext>
            </a:extLst>
          </p:cNvPr>
          <p:cNvPicPr>
            <a:picLocks/>
          </p:cNvPicPr>
          <p:nvPr/>
        </p:nvPicPr>
        <p:blipFill>
          <a:blip r:embed="rId3"/>
          <a:srcRect l="2522" t="36925" r="83243" b="46960"/>
          <a:stretch>
            <a:fillRect/>
          </a:stretch>
        </p:blipFill>
        <p:spPr>
          <a:xfrm>
            <a:off x="2754101" y="4947141"/>
            <a:ext cx="1645920" cy="1097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564724-15E1-3918-FDA2-5EC20B342B69}"/>
              </a:ext>
            </a:extLst>
          </p:cNvPr>
          <p:cNvPicPr>
            <a:picLocks/>
          </p:cNvPicPr>
          <p:nvPr/>
        </p:nvPicPr>
        <p:blipFill>
          <a:blip r:embed="rId2"/>
          <a:srcRect l="2162" t="38041" r="82973" b="45742"/>
          <a:stretch>
            <a:fillRect/>
          </a:stretch>
        </p:blipFill>
        <p:spPr>
          <a:xfrm>
            <a:off x="6541052" y="3726052"/>
            <a:ext cx="1645920" cy="1097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5799A4-D411-5434-BA3A-A420E04D183D}"/>
              </a:ext>
            </a:extLst>
          </p:cNvPr>
          <p:cNvPicPr>
            <a:picLocks/>
          </p:cNvPicPr>
          <p:nvPr/>
        </p:nvPicPr>
        <p:blipFill>
          <a:blip r:embed="rId4"/>
          <a:srcRect l="31283" t="25169" r="12027" b="14729"/>
          <a:stretch>
            <a:fillRect/>
          </a:stretch>
        </p:blipFill>
        <p:spPr>
          <a:xfrm>
            <a:off x="848345" y="4947141"/>
            <a:ext cx="1645920" cy="1097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113A23-9FD7-E7FE-B651-19F5517070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216" t="23345" r="21689" b="13007"/>
          <a:stretch>
            <a:fillRect/>
          </a:stretch>
        </p:blipFill>
        <p:spPr>
          <a:xfrm>
            <a:off x="6565427" y="4947142"/>
            <a:ext cx="1621545" cy="10972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B163A1-04C3-1426-F3BE-7C00ADC8F6B9}"/>
              </a:ext>
            </a:extLst>
          </p:cNvPr>
          <p:cNvSpPr/>
          <p:nvPr/>
        </p:nvSpPr>
        <p:spPr>
          <a:xfrm>
            <a:off x="581550" y="2121698"/>
            <a:ext cx="7985603" cy="1217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What do they have to do 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with Trilon?</a:t>
            </a:r>
          </a:p>
        </p:txBody>
      </p:sp>
    </p:spTree>
    <p:extLst>
      <p:ext uri="{BB962C8B-B14F-4D97-AF65-F5344CB8AC3E}">
        <p14:creationId xmlns:p14="http://schemas.microsoft.com/office/powerpoint/2010/main" val="224265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4AA62-9E9A-9370-65E5-35268AF66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B42928-51E4-F5AC-B589-9D8194E8AD9E}"/>
              </a:ext>
            </a:extLst>
          </p:cNvPr>
          <p:cNvSpPr/>
          <p:nvPr/>
        </p:nvSpPr>
        <p:spPr>
          <a:xfrm>
            <a:off x="482600" y="643465"/>
            <a:ext cx="8176446" cy="557106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Ok, so…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Which image </a:t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is missing?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8AC77-4D27-7708-9E37-FBB951B3ACB2}"/>
              </a:ext>
            </a:extLst>
          </p:cNvPr>
          <p:cNvPicPr>
            <a:picLocks/>
          </p:cNvPicPr>
          <p:nvPr/>
        </p:nvPicPr>
        <p:blipFill>
          <a:blip r:embed="rId2"/>
          <a:srcRect l="2162" t="56791" r="82973" b="27094"/>
          <a:stretch>
            <a:fillRect/>
          </a:stretch>
        </p:blipFill>
        <p:spPr>
          <a:xfrm>
            <a:off x="2745914" y="3726052"/>
            <a:ext cx="1645920" cy="1097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1109A6-048E-B072-F6BF-9A3DFD547AE2}"/>
              </a:ext>
            </a:extLst>
          </p:cNvPr>
          <p:cNvPicPr>
            <a:picLocks/>
          </p:cNvPicPr>
          <p:nvPr/>
        </p:nvPicPr>
        <p:blipFill>
          <a:blip r:embed="rId2"/>
          <a:srcRect l="2162" t="19392" r="82973" b="64291"/>
          <a:stretch>
            <a:fillRect/>
          </a:stretch>
        </p:blipFill>
        <p:spPr>
          <a:xfrm>
            <a:off x="4643483" y="3726052"/>
            <a:ext cx="1645920" cy="1097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432180-BF99-B0FB-1531-897A82D6D218}"/>
              </a:ext>
            </a:extLst>
          </p:cNvPr>
          <p:cNvPicPr>
            <a:picLocks/>
          </p:cNvPicPr>
          <p:nvPr/>
        </p:nvPicPr>
        <p:blipFill>
          <a:blip r:embed="rId2"/>
          <a:srcRect l="2162" t="75840" r="82973" b="8450"/>
          <a:stretch>
            <a:fillRect/>
          </a:stretch>
        </p:blipFill>
        <p:spPr>
          <a:xfrm>
            <a:off x="4643483" y="4947141"/>
            <a:ext cx="1645920" cy="1097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7674F7-1E51-4E6D-C334-8C0A803EF983}"/>
              </a:ext>
            </a:extLst>
          </p:cNvPr>
          <p:cNvPicPr>
            <a:picLocks/>
          </p:cNvPicPr>
          <p:nvPr/>
        </p:nvPicPr>
        <p:blipFill>
          <a:blip r:embed="rId3"/>
          <a:srcRect l="2522" t="56080" r="83243" b="27805"/>
          <a:stretch>
            <a:fillRect/>
          </a:stretch>
        </p:blipFill>
        <p:spPr>
          <a:xfrm>
            <a:off x="848345" y="3726052"/>
            <a:ext cx="1645920" cy="1097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9BFF1F-8F8F-29EF-DCEA-F51163E6AA19}"/>
              </a:ext>
            </a:extLst>
          </p:cNvPr>
          <p:cNvPicPr>
            <a:picLocks/>
          </p:cNvPicPr>
          <p:nvPr/>
        </p:nvPicPr>
        <p:blipFill>
          <a:blip r:embed="rId3"/>
          <a:srcRect l="2522" t="36925" r="83243" b="46960"/>
          <a:stretch>
            <a:fillRect/>
          </a:stretch>
        </p:blipFill>
        <p:spPr>
          <a:xfrm>
            <a:off x="2754101" y="4947141"/>
            <a:ext cx="1645920" cy="1097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0131BD-A63D-B35B-11AE-C00077A348EC}"/>
              </a:ext>
            </a:extLst>
          </p:cNvPr>
          <p:cNvPicPr>
            <a:picLocks/>
          </p:cNvPicPr>
          <p:nvPr/>
        </p:nvPicPr>
        <p:blipFill>
          <a:blip r:embed="rId2"/>
          <a:srcRect l="2162" t="38041" r="82973" b="45742"/>
          <a:stretch>
            <a:fillRect/>
          </a:stretch>
        </p:blipFill>
        <p:spPr>
          <a:xfrm>
            <a:off x="6541052" y="3726052"/>
            <a:ext cx="1645920" cy="1097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2B6C6F-CD19-AF29-B792-C1BCBA6AA91B}"/>
              </a:ext>
            </a:extLst>
          </p:cNvPr>
          <p:cNvPicPr>
            <a:picLocks/>
          </p:cNvPicPr>
          <p:nvPr/>
        </p:nvPicPr>
        <p:blipFill>
          <a:blip r:embed="rId4"/>
          <a:srcRect l="31283" t="25169" r="12027" b="14729"/>
          <a:stretch>
            <a:fillRect/>
          </a:stretch>
        </p:blipFill>
        <p:spPr>
          <a:xfrm>
            <a:off x="848345" y="4947141"/>
            <a:ext cx="1645920" cy="1097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DB11AB-456D-5D9C-525A-A204C9BB45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216" t="23345" r="21689" b="13007"/>
          <a:stretch>
            <a:fillRect/>
          </a:stretch>
        </p:blipFill>
        <p:spPr>
          <a:xfrm>
            <a:off x="6565427" y="4947142"/>
            <a:ext cx="1621545" cy="1097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FAC359-6C33-0A99-D486-9DA6AD650E6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1800" t="15783" r="8539" b="44972"/>
          <a:stretch>
            <a:fillRect/>
          </a:stretch>
        </p:blipFill>
        <p:spPr>
          <a:xfrm>
            <a:off x="864173" y="4947141"/>
            <a:ext cx="1613904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02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5D2F6F-7891-C992-A911-A296E7BE0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" name="Rectangle 6163">
            <a:extLst>
              <a:ext uri="{FF2B5EF4-FFF2-40B4-BE49-F238E27FC236}">
                <a16:creationId xmlns:a16="http://schemas.microsoft.com/office/drawing/2014/main" id="{2D00A1C1-A943-BDE6-9F36-3C542D29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2" y="0"/>
            <a:ext cx="9144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66" name="Rectangle 6165">
            <a:extLst>
              <a:ext uri="{FF2B5EF4-FFF2-40B4-BE49-F238E27FC236}">
                <a16:creationId xmlns:a16="http://schemas.microsoft.com/office/drawing/2014/main" id="{12CAF9A6-2B03-3857-AFB1-71B3E7823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68" name="Rectangle 6167">
            <a:extLst>
              <a:ext uri="{FF2B5EF4-FFF2-40B4-BE49-F238E27FC236}">
                <a16:creationId xmlns:a16="http://schemas.microsoft.com/office/drawing/2014/main" id="{8D614DA7-DA21-00EB-7818-90CAF137B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5161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70" name="Rectangle 6169">
            <a:extLst>
              <a:ext uri="{FF2B5EF4-FFF2-40B4-BE49-F238E27FC236}">
                <a16:creationId xmlns:a16="http://schemas.microsoft.com/office/drawing/2014/main" id="{01A8F16C-A65C-97FA-C431-B7B483AC8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7135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E7C357-118D-ACF3-8A5E-12C6D493D59D}"/>
              </a:ext>
            </a:extLst>
          </p:cNvPr>
          <p:cNvSpPr/>
          <p:nvPr/>
        </p:nvSpPr>
        <p:spPr>
          <a:xfrm>
            <a:off x="546389" y="4880747"/>
            <a:ext cx="7985603" cy="1217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What’s missing from 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these pictures?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B5A323-A3B0-765B-7C66-1D7DE0191634}"/>
              </a:ext>
            </a:extLst>
          </p:cNvPr>
          <p:cNvSpPr/>
          <p:nvPr/>
        </p:nvSpPr>
        <p:spPr>
          <a:xfrm>
            <a:off x="482600" y="834410"/>
            <a:ext cx="7985603" cy="1217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What Stage is Trilon in?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63FA1E8-C560-1941-0312-203FD6E9E5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8" r="18044" b="15147"/>
          <a:stretch>
            <a:fillRect/>
          </a:stretch>
        </p:blipFill>
        <p:spPr bwMode="auto">
          <a:xfrm>
            <a:off x="3369559" y="2242497"/>
            <a:ext cx="2339264" cy="23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14CF68FF-AE7C-8789-F191-DBC01DB7B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5191"/>
          <a:stretch>
            <a:fillRect/>
          </a:stretch>
        </p:blipFill>
        <p:spPr bwMode="auto">
          <a:xfrm>
            <a:off x="6128951" y="2242496"/>
            <a:ext cx="2428101" cy="23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riathlon Wetsuits | Triwetsuits | Quintana Roo Tri">
            <a:extLst>
              <a:ext uri="{FF2B5EF4-FFF2-40B4-BE49-F238E27FC236}">
                <a16:creationId xmlns:a16="http://schemas.microsoft.com/office/drawing/2014/main" id="{220488FB-91F8-952F-A2D9-52AAE1553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8" r="16448"/>
          <a:stretch>
            <a:fillRect/>
          </a:stretch>
        </p:blipFill>
        <p:spPr bwMode="auto">
          <a:xfrm>
            <a:off x="628209" y="2241992"/>
            <a:ext cx="2350691" cy="237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Flora Duffy: Fastest Run Split – Lever Movement">
            <a:extLst>
              <a:ext uri="{FF2B5EF4-FFF2-40B4-BE49-F238E27FC236}">
                <a16:creationId xmlns:a16="http://schemas.microsoft.com/office/drawing/2014/main" id="{3A4ABF18-544E-AF21-BCAF-FAE101F8E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7"/>
          <a:stretch>
            <a:fillRect/>
          </a:stretch>
        </p:blipFill>
        <p:spPr bwMode="auto">
          <a:xfrm flipH="1">
            <a:off x="6147196" y="2241992"/>
            <a:ext cx="2409855" cy="237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80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BE322B-9E50-DC0A-8BA3-54A2AE28C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" name="Rectangle 6163">
            <a:extLst>
              <a:ext uri="{FF2B5EF4-FFF2-40B4-BE49-F238E27FC236}">
                <a16:creationId xmlns:a16="http://schemas.microsoft.com/office/drawing/2014/main" id="{DE3BBADE-BE3F-D510-2EB0-6F249403E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2" y="0"/>
            <a:ext cx="9144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66" name="Rectangle 6165">
            <a:extLst>
              <a:ext uri="{FF2B5EF4-FFF2-40B4-BE49-F238E27FC236}">
                <a16:creationId xmlns:a16="http://schemas.microsoft.com/office/drawing/2014/main" id="{F0057917-3509-B9C2-C686-7FAF3A03C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68" name="Rectangle 6167">
            <a:extLst>
              <a:ext uri="{FF2B5EF4-FFF2-40B4-BE49-F238E27FC236}">
                <a16:creationId xmlns:a16="http://schemas.microsoft.com/office/drawing/2014/main" id="{8DF5108B-2A31-DEFA-FEC5-9755F3912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5161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70" name="Rectangle 6169">
            <a:extLst>
              <a:ext uri="{FF2B5EF4-FFF2-40B4-BE49-F238E27FC236}">
                <a16:creationId xmlns:a16="http://schemas.microsoft.com/office/drawing/2014/main" id="{4353A7D9-0262-698D-9E40-61B8D8060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7135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27F769-A057-0E5D-C7A7-30500C3B00C4}"/>
              </a:ext>
            </a:extLst>
          </p:cNvPr>
          <p:cNvSpPr/>
          <p:nvPr/>
        </p:nvSpPr>
        <p:spPr>
          <a:xfrm>
            <a:off x="546389" y="4880747"/>
            <a:ext cx="7985603" cy="1217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No </a:t>
            </a:r>
            <a:r>
              <a:rPr kumimoji="0" lang="en-US" sz="36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Finish Line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(an enduring company, remember?)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AD9384D-2BCC-E94B-47C7-9165818BC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8" r="18044" b="15147"/>
          <a:stretch>
            <a:fillRect/>
          </a:stretch>
        </p:blipFill>
        <p:spPr bwMode="auto">
          <a:xfrm>
            <a:off x="3369559" y="2242497"/>
            <a:ext cx="2339264" cy="23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6F3C27FE-1E61-EC26-4568-020955302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5191"/>
          <a:stretch>
            <a:fillRect/>
          </a:stretch>
        </p:blipFill>
        <p:spPr bwMode="auto">
          <a:xfrm>
            <a:off x="6128951" y="2242496"/>
            <a:ext cx="2428101" cy="23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riathlon Wetsuits | Triwetsuits | Quintana Roo Tri">
            <a:extLst>
              <a:ext uri="{FF2B5EF4-FFF2-40B4-BE49-F238E27FC236}">
                <a16:creationId xmlns:a16="http://schemas.microsoft.com/office/drawing/2014/main" id="{2A63F030-D7CC-2FA5-623B-531F5866E6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8" r="16448"/>
          <a:stretch>
            <a:fillRect/>
          </a:stretch>
        </p:blipFill>
        <p:spPr bwMode="auto">
          <a:xfrm>
            <a:off x="628209" y="2241992"/>
            <a:ext cx="2350691" cy="237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Flora Duffy: Fastest Run Split – Lever Movement">
            <a:extLst>
              <a:ext uri="{FF2B5EF4-FFF2-40B4-BE49-F238E27FC236}">
                <a16:creationId xmlns:a16="http://schemas.microsoft.com/office/drawing/2014/main" id="{2EE11DFD-6343-B3D1-9D62-1906934EC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7"/>
          <a:stretch>
            <a:fillRect/>
          </a:stretch>
        </p:blipFill>
        <p:spPr bwMode="auto">
          <a:xfrm flipH="1">
            <a:off x="6147196" y="2241992"/>
            <a:ext cx="2409855" cy="237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D275F8-39D9-C265-D72D-75BA7C1B5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" name="Rectangle 6163">
            <a:extLst>
              <a:ext uri="{FF2B5EF4-FFF2-40B4-BE49-F238E27FC236}">
                <a16:creationId xmlns:a16="http://schemas.microsoft.com/office/drawing/2014/main" id="{FBAE4D67-B93C-9633-B16D-F36EBC677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2" y="0"/>
            <a:ext cx="9144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66" name="Rectangle 6165">
            <a:extLst>
              <a:ext uri="{FF2B5EF4-FFF2-40B4-BE49-F238E27FC236}">
                <a16:creationId xmlns:a16="http://schemas.microsoft.com/office/drawing/2014/main" id="{255D2B48-3085-7215-A44D-F99E1E87C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68" name="Rectangle 6167">
            <a:extLst>
              <a:ext uri="{FF2B5EF4-FFF2-40B4-BE49-F238E27FC236}">
                <a16:creationId xmlns:a16="http://schemas.microsoft.com/office/drawing/2014/main" id="{FE266B6D-9968-3CC5-3882-BF879121C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5161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70" name="Rectangle 6169">
            <a:extLst>
              <a:ext uri="{FF2B5EF4-FFF2-40B4-BE49-F238E27FC236}">
                <a16:creationId xmlns:a16="http://schemas.microsoft.com/office/drawing/2014/main" id="{AD48FB9A-70AB-05C7-630A-FEFC25D4F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7135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F3CDA7-D173-948F-9F88-02E40C76315C}"/>
              </a:ext>
            </a:extLst>
          </p:cNvPr>
          <p:cNvSpPr/>
          <p:nvPr/>
        </p:nvSpPr>
        <p:spPr>
          <a:xfrm>
            <a:off x="546389" y="4880747"/>
            <a:ext cx="7985603" cy="1217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Curious where Trilon 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will be in 10 years?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83598FA-C508-68C5-D806-D6177F8CD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8" r="18044" b="15147"/>
          <a:stretch>
            <a:fillRect/>
          </a:stretch>
        </p:blipFill>
        <p:spPr bwMode="auto">
          <a:xfrm>
            <a:off x="3369559" y="2242497"/>
            <a:ext cx="2339264" cy="23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1D7D9EDD-BC59-BB64-AD7F-1239CB05F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5191"/>
          <a:stretch>
            <a:fillRect/>
          </a:stretch>
        </p:blipFill>
        <p:spPr bwMode="auto">
          <a:xfrm>
            <a:off x="6128951" y="2242496"/>
            <a:ext cx="2428101" cy="23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riathlon Wetsuits | Triwetsuits | Quintana Roo Tri">
            <a:extLst>
              <a:ext uri="{FF2B5EF4-FFF2-40B4-BE49-F238E27FC236}">
                <a16:creationId xmlns:a16="http://schemas.microsoft.com/office/drawing/2014/main" id="{3BAC278D-773C-F8BB-5A91-741B5BA4F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8" r="16448"/>
          <a:stretch>
            <a:fillRect/>
          </a:stretch>
        </p:blipFill>
        <p:spPr bwMode="auto">
          <a:xfrm>
            <a:off x="628209" y="2241992"/>
            <a:ext cx="2350691" cy="237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Flora Duffy: Fastest Run Split – Lever Movement">
            <a:extLst>
              <a:ext uri="{FF2B5EF4-FFF2-40B4-BE49-F238E27FC236}">
                <a16:creationId xmlns:a16="http://schemas.microsoft.com/office/drawing/2014/main" id="{9A0E3A04-8209-BEFC-F852-4192780C5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7"/>
          <a:stretch>
            <a:fillRect/>
          </a:stretch>
        </p:blipFill>
        <p:spPr bwMode="auto">
          <a:xfrm flipH="1">
            <a:off x="6147196" y="2241992"/>
            <a:ext cx="2409855" cy="237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30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E2D51-954A-B485-060E-2BBF08722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F06979E-9F43-0E2C-C0B6-76C692E614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549" y="945773"/>
            <a:ext cx="8557184" cy="359106"/>
          </a:xfrm>
        </p:spPr>
        <p:txBody>
          <a:bodyPr lIns="0" tIns="0" rIns="0" bIns="0" anchor="t" anchorCtr="0">
            <a:normAutofit/>
          </a:bodyPr>
          <a:lstStyle/>
          <a:p>
            <a:r>
              <a:rPr lang="en-US" sz="2400" dirty="0">
                <a:solidFill>
                  <a:srgbClr val="43B13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2022 – 2025 Vision</a:t>
            </a:r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0E2571-F7D0-11FD-BDA0-5575E91E9223}"/>
              </a:ext>
            </a:extLst>
          </p:cNvPr>
          <p:cNvSpPr txBox="1"/>
          <p:nvPr/>
        </p:nvSpPr>
        <p:spPr>
          <a:xfrm>
            <a:off x="400549" y="1354648"/>
            <a:ext cx="8496873" cy="28533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i="1" dirty="0"/>
              <a:t>Building an enduring North American design firm through our unique (functional) family-of-firms model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AC6040-81A1-CE57-F516-1113716E9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49" y="1747995"/>
            <a:ext cx="8080975" cy="44647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7005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CB477-EA78-E51E-D5A2-87012E904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473DBC-AD8B-6AE7-8103-12686E730C51}"/>
              </a:ext>
            </a:extLst>
          </p:cNvPr>
          <p:cNvSpPr/>
          <p:nvPr/>
        </p:nvSpPr>
        <p:spPr>
          <a:xfrm>
            <a:off x="323493" y="1683017"/>
            <a:ext cx="2825536" cy="460476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14B49A-8760-8434-C4CA-902D7AF90EBB}"/>
              </a:ext>
            </a:extLst>
          </p:cNvPr>
          <p:cNvSpPr/>
          <p:nvPr/>
        </p:nvSpPr>
        <p:spPr>
          <a:xfrm>
            <a:off x="494419" y="1849348"/>
            <a:ext cx="2442588" cy="4263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60934F9-9F4C-E4D5-21E9-EEF73CE63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549" y="945773"/>
            <a:ext cx="8557184" cy="359106"/>
          </a:xfrm>
        </p:spPr>
        <p:txBody>
          <a:bodyPr lIns="0" tIns="0" rIns="0" bIns="0" anchor="t" anchorCtr="0">
            <a:normAutofit/>
          </a:bodyPr>
          <a:lstStyle/>
          <a:p>
            <a:r>
              <a:rPr lang="en-US" sz="2400">
                <a:solidFill>
                  <a:srgbClr val="43B13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First Leg Accomplished - </a:t>
            </a:r>
            <a:r>
              <a:rPr lang="en-US"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Record Pace!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717EA3-0463-A835-5DE4-B98110912ED7}"/>
              </a:ext>
            </a:extLst>
          </p:cNvPr>
          <p:cNvSpPr txBox="1"/>
          <p:nvPr/>
        </p:nvSpPr>
        <p:spPr>
          <a:xfrm>
            <a:off x="400549" y="1354648"/>
            <a:ext cx="8496873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Together, we achieved the first milestones we set ourselves – an ENR TOP 20 FAMILY OF FIRMS</a:t>
            </a:r>
          </a:p>
        </p:txBody>
      </p:sp>
      <p:pic>
        <p:nvPicPr>
          <p:cNvPr id="11" name="Picture 10" descr="Triathlon Wetsuits | Triwetsuits | Quintana Roo Tri">
            <a:extLst>
              <a:ext uri="{FF2B5EF4-FFF2-40B4-BE49-F238E27FC236}">
                <a16:creationId xmlns:a16="http://schemas.microsoft.com/office/drawing/2014/main" id="{F9453EEA-C807-401D-0B6E-3726440FC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8" r="16448"/>
          <a:stretch>
            <a:fillRect/>
          </a:stretch>
        </p:blipFill>
        <p:spPr bwMode="auto">
          <a:xfrm>
            <a:off x="639995" y="2393775"/>
            <a:ext cx="2192531" cy="22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D13F3A-3816-1B0B-69C1-2FA61B9BB6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152"/>
          <a:stretch/>
        </p:blipFill>
        <p:spPr>
          <a:xfrm>
            <a:off x="5668335" y="1724072"/>
            <a:ext cx="2345628" cy="958714"/>
          </a:xfrm>
          <a:prstGeom prst="rect">
            <a:avLst/>
          </a:prstGeom>
        </p:spPr>
      </p:pic>
      <p:sp>
        <p:nvSpPr>
          <p:cNvPr id="14" name="TextBox 21">
            <a:extLst>
              <a:ext uri="{FF2B5EF4-FFF2-40B4-BE49-F238E27FC236}">
                <a16:creationId xmlns:a16="http://schemas.microsoft.com/office/drawing/2014/main" id="{59D55D5A-9E2C-BE42-FE05-231001B0B3E4}"/>
              </a:ext>
            </a:extLst>
          </p:cNvPr>
          <p:cNvSpPr txBox="1"/>
          <p:nvPr/>
        </p:nvSpPr>
        <p:spPr>
          <a:xfrm>
            <a:off x="3243235" y="1649863"/>
            <a:ext cx="25090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33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265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898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531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164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796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429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062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008F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#20</a:t>
            </a: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2CF185B3-ED8E-61D2-1B96-E8F03B310DDE}"/>
              </a:ext>
            </a:extLst>
          </p:cNvPr>
          <p:cNvSpPr txBox="1"/>
          <p:nvPr/>
        </p:nvSpPr>
        <p:spPr>
          <a:xfrm>
            <a:off x="3373254" y="2760648"/>
            <a:ext cx="25090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33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265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898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531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164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796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429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062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008F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 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B784FBB8-7FD7-2075-4FF8-B8AAA9D54B89}"/>
              </a:ext>
            </a:extLst>
          </p:cNvPr>
          <p:cNvSpPr txBox="1"/>
          <p:nvPr/>
        </p:nvSpPr>
        <p:spPr>
          <a:xfrm>
            <a:off x="5702082" y="2834598"/>
            <a:ext cx="3430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33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265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898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531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164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796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429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062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PLATFORM PARTNERSHIPS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03CB133A-0AA1-37FE-A1B0-A63839506416}"/>
              </a:ext>
            </a:extLst>
          </p:cNvPr>
          <p:cNvSpPr txBox="1"/>
          <p:nvPr/>
        </p:nvSpPr>
        <p:spPr>
          <a:xfrm>
            <a:off x="3373254" y="3825467"/>
            <a:ext cx="25090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33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265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898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531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164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796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429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062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008F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C9F3A117-55A6-15CB-D5B4-CCCC7597E2FC}"/>
              </a:ext>
            </a:extLst>
          </p:cNvPr>
          <p:cNvSpPr txBox="1"/>
          <p:nvPr/>
        </p:nvSpPr>
        <p:spPr>
          <a:xfrm>
            <a:off x="5702082" y="3928913"/>
            <a:ext cx="3430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33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265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898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531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164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796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429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062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ADD-ONS</a:t>
            </a:r>
          </a:p>
          <a:p>
            <a:pPr marL="0" marR="0" lvl="0" indent="0" algn="l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+5 UNDER LOI</a:t>
            </a: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57FA8FB5-79C9-2BAC-35A0-28794FDEBD53}"/>
              </a:ext>
            </a:extLst>
          </p:cNvPr>
          <p:cNvSpPr txBox="1"/>
          <p:nvPr/>
        </p:nvSpPr>
        <p:spPr>
          <a:xfrm>
            <a:off x="3149029" y="4950053"/>
            <a:ext cx="26563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33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265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898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531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164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796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429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062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008F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&gt;$150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7CB37A67-FF6F-E196-0883-BA6701D9EED0}"/>
              </a:ext>
            </a:extLst>
          </p:cNvPr>
          <p:cNvSpPr txBox="1"/>
          <p:nvPr/>
        </p:nvSpPr>
        <p:spPr>
          <a:xfrm>
            <a:off x="5702082" y="5073164"/>
            <a:ext cx="3430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33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265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898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531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164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796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429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062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MILLION EBITDA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B3ACC5-B5F6-38BA-431F-6A6ACE425723}"/>
              </a:ext>
            </a:extLst>
          </p:cNvPr>
          <p:cNvSpPr txBox="1"/>
          <p:nvPr/>
        </p:nvSpPr>
        <p:spPr>
          <a:xfrm>
            <a:off x="426234" y="4698872"/>
            <a:ext cx="2509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33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265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898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531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164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796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429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062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620358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8E876-4747-9141-0949-2AC6B4093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5EF04C5-CCBC-7616-F04D-71E4DB727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070" y="2104498"/>
            <a:ext cx="7071973" cy="409077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9CC04CB-97C3-4014-B145-CB48DED41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549" y="945773"/>
            <a:ext cx="8557184" cy="359106"/>
          </a:xfrm>
        </p:spPr>
        <p:txBody>
          <a:bodyPr lIns="0" tIns="0" rIns="0" bIns="0" anchor="t" anchorCtr="0">
            <a:normAutofit/>
          </a:bodyPr>
          <a:lstStyle/>
          <a:p>
            <a:r>
              <a:rPr lang="en-US" sz="2400">
                <a:solidFill>
                  <a:srgbClr val="43B13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Fastest Growing AEC Firm… </a:t>
            </a:r>
            <a:r>
              <a:rPr lang="en-US"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Ever!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F91BF6-4CDD-694A-CCFF-5042C77751CB}"/>
              </a:ext>
            </a:extLst>
          </p:cNvPr>
          <p:cNvSpPr txBox="1"/>
          <p:nvPr/>
        </p:nvSpPr>
        <p:spPr>
          <a:xfrm>
            <a:off x="400549" y="1354648"/>
            <a:ext cx="8496873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proved a Family of Firms model not only works, but works better</a:t>
            </a:r>
          </a:p>
        </p:txBody>
      </p:sp>
      <p:sp>
        <p:nvSpPr>
          <p:cNvPr id="1042" name="TextBox 21">
            <a:extLst>
              <a:ext uri="{FF2B5EF4-FFF2-40B4-BE49-F238E27FC236}">
                <a16:creationId xmlns:a16="http://schemas.microsoft.com/office/drawing/2014/main" id="{BDB86D13-5515-1D57-9F76-FAECD62C4681}"/>
              </a:ext>
            </a:extLst>
          </p:cNvPr>
          <p:cNvSpPr txBox="1"/>
          <p:nvPr/>
        </p:nvSpPr>
        <p:spPr>
          <a:xfrm>
            <a:off x="2793778" y="1655888"/>
            <a:ext cx="6040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33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265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898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531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164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796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429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062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A Revolutionary Model…</a:t>
            </a:r>
          </a:p>
        </p:txBody>
      </p:sp>
      <p:sp>
        <p:nvSpPr>
          <p:cNvPr id="1043" name="TextBox 21">
            <a:extLst>
              <a:ext uri="{FF2B5EF4-FFF2-40B4-BE49-F238E27FC236}">
                <a16:creationId xmlns:a16="http://schemas.microsoft.com/office/drawing/2014/main" id="{76653311-FDD4-B8B6-7DAA-206C50CCF7B4}"/>
              </a:ext>
            </a:extLst>
          </p:cNvPr>
          <p:cNvSpPr txBox="1"/>
          <p:nvPr/>
        </p:nvSpPr>
        <p:spPr>
          <a:xfrm>
            <a:off x="2793778" y="5714262"/>
            <a:ext cx="6040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33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265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898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531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164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796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429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062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…Proven!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54A9B74-7F7A-1AEE-C7A1-EDB565E58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23" y="1671142"/>
            <a:ext cx="830947" cy="46759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06A264-337E-FB6D-5233-0C66B1D71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778" y="1679813"/>
            <a:ext cx="839859" cy="46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45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F5E97E-543C-E3B3-2D38-E8519D7AE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" name="Rectangle 6163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2" y="0"/>
            <a:ext cx="9144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66" name="Rectangle 6165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68" name="Rectangle 6167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5161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70" name="Rectangle 6169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7135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DCC3D8-52E2-B484-9767-E7B860BD724C}"/>
              </a:ext>
            </a:extLst>
          </p:cNvPr>
          <p:cNvSpPr/>
          <p:nvPr/>
        </p:nvSpPr>
        <p:spPr>
          <a:xfrm>
            <a:off x="482600" y="643465"/>
            <a:ext cx="8176446" cy="557106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Let’s Start with a Quiz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60B51D-B72F-E1B3-9FD0-421D4B06C3B6}"/>
              </a:ext>
            </a:extLst>
          </p:cNvPr>
          <p:cNvSpPr/>
          <p:nvPr/>
        </p:nvSpPr>
        <p:spPr>
          <a:xfrm>
            <a:off x="581550" y="3938141"/>
            <a:ext cx="7985603" cy="1217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Look closely at 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the following images</a:t>
            </a:r>
          </a:p>
        </p:txBody>
      </p:sp>
    </p:spTree>
    <p:extLst>
      <p:ext uri="{BB962C8B-B14F-4D97-AF65-F5344CB8AC3E}">
        <p14:creationId xmlns:p14="http://schemas.microsoft.com/office/powerpoint/2010/main" val="204624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89C71C32-E351-F782-A456-3F4D37409D99}"/>
              </a:ext>
            </a:extLst>
          </p:cNvPr>
          <p:cNvGraphicFramePr>
            <a:graphicFrameLocks/>
          </p:cNvGraphicFramePr>
          <p:nvPr/>
        </p:nvGraphicFramePr>
        <p:xfrm>
          <a:off x="181619" y="2860040"/>
          <a:ext cx="3435976" cy="1730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Title 1">
            <a:extLst>
              <a:ext uri="{FF2B5EF4-FFF2-40B4-BE49-F238E27FC236}">
                <a16:creationId xmlns:a16="http://schemas.microsoft.com/office/drawing/2014/main" id="{71F6D24B-B584-42E3-8C37-95F37E23E684}"/>
              </a:ext>
            </a:extLst>
          </p:cNvPr>
          <p:cNvSpPr txBox="1">
            <a:spLocks/>
          </p:cNvSpPr>
          <p:nvPr/>
        </p:nvSpPr>
        <p:spPr>
          <a:xfrm>
            <a:off x="400548" y="943094"/>
            <a:ext cx="8557184" cy="35910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3B135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Current Status 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| The Numbers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2E74BB-747C-21D0-2A82-4A9ECDC3E763}"/>
              </a:ext>
            </a:extLst>
          </p:cNvPr>
          <p:cNvGrpSpPr/>
          <p:nvPr/>
        </p:nvGrpSpPr>
        <p:grpSpPr>
          <a:xfrm>
            <a:off x="7562663" y="1488019"/>
            <a:ext cx="1349469" cy="588432"/>
            <a:chOff x="1377615" y="9823058"/>
            <a:chExt cx="3522718" cy="1238540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7751A6E-AF63-7EA4-6CE1-44D04869C418}"/>
                </a:ext>
              </a:extLst>
            </p:cNvPr>
            <p:cNvSpPr/>
            <p:nvPr/>
          </p:nvSpPr>
          <p:spPr>
            <a:xfrm>
              <a:off x="1377615" y="9823058"/>
              <a:ext cx="3522718" cy="1238540"/>
            </a:xfrm>
            <a:prstGeom prst="rect">
              <a:avLst/>
            </a:prstGeom>
            <a:solidFill>
              <a:srgbClr val="008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37633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75265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12898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50531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688164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25796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763429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01062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768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5" name="TextBox 17">
              <a:extLst>
                <a:ext uri="{FF2B5EF4-FFF2-40B4-BE49-F238E27FC236}">
                  <a16:creationId xmlns:a16="http://schemas.microsoft.com/office/drawing/2014/main" id="{2633E0BD-6CF5-D214-60E5-CE369DEE9348}"/>
                </a:ext>
              </a:extLst>
            </p:cNvPr>
            <p:cNvSpPr txBox="1"/>
            <p:nvPr/>
          </p:nvSpPr>
          <p:spPr>
            <a:xfrm>
              <a:off x="2005548" y="10046848"/>
              <a:ext cx="2257110" cy="805312"/>
            </a:xfrm>
            <a:prstGeom prst="rect">
              <a:avLst/>
            </a:prstGeom>
            <a:noFill/>
          </p:spPr>
          <p:txBody>
            <a:bodyPr wrap="square" lIns="34290" tIns="17145" rIns="34290" bIns="17145" rtlCol="0" anchor="t">
              <a:spAutoFit/>
            </a:bodyPr>
            <a:lstStyle>
              <a:defPPr>
                <a:defRPr lang="en-US"/>
              </a:defPPr>
              <a:lvl1pPr marL="0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7633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5265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2898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0531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88164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25796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63429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01062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768078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14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5,600+</a:t>
              </a:r>
            </a:p>
            <a:p>
              <a:pPr marL="0" marR="0" lvl="0" indent="0" algn="ctr" defTabSz="768078" rtl="0" eaLnBrk="1" fontAlgn="auto" latinLnBrk="0" hangingPunct="1">
                <a:lnSpc>
                  <a:spcPts val="750"/>
                </a:lnSpc>
                <a:spcBef>
                  <a:spcPts val="429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3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Employees</a:t>
              </a:r>
            </a:p>
          </p:txBody>
        </p:sp>
      </p:grpSp>
      <p:sp>
        <p:nvSpPr>
          <p:cNvPr id="10" name="TextBox 19">
            <a:extLst>
              <a:ext uri="{FF2B5EF4-FFF2-40B4-BE49-F238E27FC236}">
                <a16:creationId xmlns:a16="http://schemas.microsoft.com/office/drawing/2014/main" id="{09A1DB01-32FB-9D16-6DC2-1C8E5F6EE5AD}"/>
              </a:ext>
            </a:extLst>
          </p:cNvPr>
          <p:cNvSpPr txBox="1"/>
          <p:nvPr/>
        </p:nvSpPr>
        <p:spPr>
          <a:xfrm>
            <a:off x="390463" y="2779584"/>
            <a:ext cx="1082348" cy="2366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33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265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898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531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164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796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429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062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End Market Mix</a:t>
            </a:r>
          </a:p>
        </p:txBody>
      </p:sp>
      <p:sp>
        <p:nvSpPr>
          <p:cNvPr id="23" name="TextBox 28">
            <a:extLst>
              <a:ext uri="{FF2B5EF4-FFF2-40B4-BE49-F238E27FC236}">
                <a16:creationId xmlns:a16="http://schemas.microsoft.com/office/drawing/2014/main" id="{13BA2514-245B-1608-1EBC-4924F6BD5248}"/>
              </a:ext>
            </a:extLst>
          </p:cNvPr>
          <p:cNvSpPr txBox="1"/>
          <p:nvPr/>
        </p:nvSpPr>
        <p:spPr>
          <a:xfrm>
            <a:off x="390464" y="4512233"/>
            <a:ext cx="851515" cy="2366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33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265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898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531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164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796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429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062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Service Mix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470377-ECCC-71F6-4F6A-27E666C1E37E}"/>
              </a:ext>
            </a:extLst>
          </p:cNvPr>
          <p:cNvGrpSpPr/>
          <p:nvPr/>
        </p:nvGrpSpPr>
        <p:grpSpPr>
          <a:xfrm>
            <a:off x="3640931" y="2884526"/>
            <a:ext cx="4981370" cy="3081073"/>
            <a:chOff x="10420942" y="3091298"/>
            <a:chExt cx="5175266" cy="3252288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EA16521F-16E7-5A2C-E6B8-148EA8AC8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82957" y="3091298"/>
              <a:ext cx="4952735" cy="3128478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0E827BE2-F746-A32D-53E8-9D4B4CFFE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42646" y="5783820"/>
              <a:ext cx="631959" cy="308107"/>
            </a:xfrm>
            <a:prstGeom prst="rect">
              <a:avLst/>
            </a:prstGeom>
            <a:ln w="38100">
              <a:solidFill>
                <a:srgbClr val="178E4A"/>
              </a:solidFill>
            </a:ln>
          </p:spPr>
        </p:pic>
        <p:pic>
          <p:nvPicPr>
            <p:cNvPr id="68" name="Picture 67" descr="Creating active, healthy communities — Alta Planning + Design">
              <a:extLst>
                <a:ext uri="{FF2B5EF4-FFF2-40B4-BE49-F238E27FC236}">
                  <a16:creationId xmlns:a16="http://schemas.microsoft.com/office/drawing/2014/main" id="{2F86547D-515D-57A9-DA3A-B4861CDD74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5664" y="3595586"/>
              <a:ext cx="568218" cy="256888"/>
            </a:xfrm>
            <a:prstGeom prst="rect">
              <a:avLst/>
            </a:prstGeom>
            <a:noFill/>
            <a:ln w="38100">
              <a:solidFill>
                <a:srgbClr val="178E4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68" descr="The Mannik &amp; Smith Group, Inc.">
              <a:extLst>
                <a:ext uri="{FF2B5EF4-FFF2-40B4-BE49-F238E27FC236}">
                  <a16:creationId xmlns:a16="http://schemas.microsoft.com/office/drawing/2014/main" id="{C007D021-62DB-40F1-1C90-4796C4B92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5321" y="3941005"/>
              <a:ext cx="574377" cy="327148"/>
            </a:xfrm>
            <a:prstGeom prst="rect">
              <a:avLst/>
            </a:prstGeom>
            <a:noFill/>
            <a:ln w="28575">
              <a:solidFill>
                <a:srgbClr val="178E4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3B4AF09-1649-A7E2-1FC8-30A906182583}"/>
                </a:ext>
              </a:extLst>
            </p:cNvPr>
            <p:cNvGrpSpPr/>
            <p:nvPr/>
          </p:nvGrpSpPr>
          <p:grpSpPr>
            <a:xfrm>
              <a:off x="13074647" y="4535651"/>
              <a:ext cx="805425" cy="258504"/>
              <a:chOff x="4586024" y="7664017"/>
              <a:chExt cx="941725" cy="302250"/>
            </a:xfrm>
          </p:grpSpPr>
          <p:pic>
            <p:nvPicPr>
              <p:cNvPr id="92" name="Picture 91" descr="Gonzalez Companies, LLC">
                <a:extLst>
                  <a:ext uri="{FF2B5EF4-FFF2-40B4-BE49-F238E27FC236}">
                    <a16:creationId xmlns:a16="http://schemas.microsoft.com/office/drawing/2014/main" id="{25842249-B36D-6E0B-B1BE-F4202536A3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6024" y="7688081"/>
                <a:ext cx="941725" cy="2781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E4F9788E-E854-C35A-38D2-6CB396EE2571}"/>
                  </a:ext>
                </a:extLst>
              </p:cNvPr>
              <p:cNvSpPr/>
              <p:nvPr/>
            </p:nvSpPr>
            <p:spPr>
              <a:xfrm>
                <a:off x="4586024" y="7664017"/>
                <a:ext cx="941725" cy="300916"/>
              </a:xfrm>
              <a:prstGeom prst="rect">
                <a:avLst/>
              </a:prstGeom>
              <a:noFill/>
              <a:ln w="38100">
                <a:solidFill>
                  <a:srgbClr val="178E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37633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75265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12898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150531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688164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225796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763429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301062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7680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9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4A7F0EF-FE25-D483-D9C1-2260AC56ED6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227109" y="4941333"/>
              <a:ext cx="694229" cy="312898"/>
              <a:chOff x="6700608" y="7444593"/>
              <a:chExt cx="840017" cy="378607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BD0CCB7E-291A-4FEC-E468-28C4EE551063}"/>
                  </a:ext>
                </a:extLst>
              </p:cNvPr>
              <p:cNvGrpSpPr/>
              <p:nvPr/>
            </p:nvGrpSpPr>
            <p:grpSpPr>
              <a:xfrm>
                <a:off x="6711729" y="7458776"/>
                <a:ext cx="800562" cy="334476"/>
                <a:chOff x="4711804" y="7386809"/>
                <a:chExt cx="800562" cy="334476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EFEA714E-E392-4B77-6849-5EFC4D27417C}"/>
                    </a:ext>
                  </a:extLst>
                </p:cNvPr>
                <p:cNvSpPr/>
                <p:nvPr/>
              </p:nvSpPr>
              <p:spPr>
                <a:xfrm>
                  <a:off x="4711804" y="7386809"/>
                  <a:ext cx="800562" cy="3344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178E4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75265" rtl="0" eaLnBrk="1" latinLnBrk="0" hangingPunct="1">
                    <a:defRPr sz="2117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37633" algn="l" defTabSz="1075265" rtl="0" eaLnBrk="1" latinLnBrk="0" hangingPunct="1">
                    <a:defRPr sz="2117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75265" algn="l" defTabSz="1075265" rtl="0" eaLnBrk="1" latinLnBrk="0" hangingPunct="1">
                    <a:defRPr sz="2117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12898" algn="l" defTabSz="1075265" rtl="0" eaLnBrk="1" latinLnBrk="0" hangingPunct="1">
                    <a:defRPr sz="2117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50531" algn="l" defTabSz="1075265" rtl="0" eaLnBrk="1" latinLnBrk="0" hangingPunct="1">
                    <a:defRPr sz="2117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88164" algn="l" defTabSz="1075265" rtl="0" eaLnBrk="1" latinLnBrk="0" hangingPunct="1">
                    <a:defRPr sz="2117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25796" algn="l" defTabSz="1075265" rtl="0" eaLnBrk="1" latinLnBrk="0" hangingPunct="1">
                    <a:defRPr sz="2117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63429" algn="l" defTabSz="1075265" rtl="0" eaLnBrk="1" latinLnBrk="0" hangingPunct="1">
                    <a:defRPr sz="2117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301062" algn="l" defTabSz="1075265" rtl="0" eaLnBrk="1" latinLnBrk="0" hangingPunct="1">
                    <a:defRPr sz="2117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7680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94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91" name="Picture 90">
                  <a:extLst>
                    <a:ext uri="{FF2B5EF4-FFF2-40B4-BE49-F238E27FC236}">
                      <a16:creationId xmlns:a16="http://schemas.microsoft.com/office/drawing/2014/main" id="{EEC75EFF-5A18-4A48-255F-5B35706D7B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1804" y="7398123"/>
                  <a:ext cx="800562" cy="323162"/>
                </a:xfrm>
                <a:prstGeom prst="rect">
                  <a:avLst/>
                </a:prstGeom>
                <a:noFill/>
                <a:ln>
                  <a:solidFill>
                    <a:srgbClr val="178E4A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E439283-34BF-6748-0508-C11FA8D671BC}"/>
                  </a:ext>
                </a:extLst>
              </p:cNvPr>
              <p:cNvSpPr/>
              <p:nvPr/>
            </p:nvSpPr>
            <p:spPr>
              <a:xfrm>
                <a:off x="6700608" y="7444593"/>
                <a:ext cx="840017" cy="378607"/>
              </a:xfrm>
              <a:prstGeom prst="rect">
                <a:avLst/>
              </a:prstGeom>
              <a:noFill/>
              <a:ln w="38100">
                <a:solidFill>
                  <a:srgbClr val="178E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37633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75265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12898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150531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688164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225796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763429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301062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7680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9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5" name="Picture 74" descr="Home | DRMP, Inc.">
              <a:extLst>
                <a:ext uri="{FF2B5EF4-FFF2-40B4-BE49-F238E27FC236}">
                  <a16:creationId xmlns:a16="http://schemas.microsoft.com/office/drawing/2014/main" id="{8CB6DFB0-A811-DECC-4C70-23628B20FA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41093" y="5408158"/>
              <a:ext cx="1055115" cy="203145"/>
            </a:xfrm>
            <a:prstGeom prst="rect">
              <a:avLst/>
            </a:prstGeom>
            <a:noFill/>
            <a:ln w="28575">
              <a:solidFill>
                <a:srgbClr val="178E4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ADE3D84-C87B-6A29-8CBB-9EF70D40031F}"/>
                </a:ext>
              </a:extLst>
            </p:cNvPr>
            <p:cNvGrpSpPr/>
            <p:nvPr/>
          </p:nvGrpSpPr>
          <p:grpSpPr>
            <a:xfrm>
              <a:off x="12844786" y="4135447"/>
              <a:ext cx="1014984" cy="210312"/>
              <a:chOff x="8071104" y="5258608"/>
              <a:chExt cx="1014984" cy="210312"/>
            </a:xfrm>
          </p:grpSpPr>
          <p:pic>
            <p:nvPicPr>
              <p:cNvPr id="86" name="Picture 85" descr="A picture containing text, font, logo, graphics&#10;&#10;Description automatically generated">
                <a:extLst>
                  <a:ext uri="{FF2B5EF4-FFF2-40B4-BE49-F238E27FC236}">
                    <a16:creationId xmlns:a16="http://schemas.microsoft.com/office/drawing/2014/main" id="{242978DF-2D34-487B-FBCB-F45590E23F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082415" y="5262585"/>
                <a:ext cx="992363" cy="202358"/>
              </a:xfrm>
              <a:prstGeom prst="rect">
                <a:avLst/>
              </a:prstGeom>
            </p:spPr>
          </p:pic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E6C0E203-D234-E34B-1782-F4658DD03F83}"/>
                  </a:ext>
                </a:extLst>
              </p:cNvPr>
              <p:cNvSpPr/>
              <p:nvPr/>
            </p:nvSpPr>
            <p:spPr>
              <a:xfrm>
                <a:off x="8071104" y="5258608"/>
                <a:ext cx="1014984" cy="210312"/>
              </a:xfrm>
              <a:prstGeom prst="rect">
                <a:avLst/>
              </a:prstGeom>
              <a:noFill/>
              <a:ln w="38100">
                <a:solidFill>
                  <a:srgbClr val="178E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37633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75265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12898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150531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688164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225796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763429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301062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7680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9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7" name="Graphic 49">
              <a:extLst>
                <a:ext uri="{FF2B5EF4-FFF2-40B4-BE49-F238E27FC236}">
                  <a16:creationId xmlns:a16="http://schemas.microsoft.com/office/drawing/2014/main" id="{5040EC19-6447-EED8-D5DF-EB68275D37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r="74348" b="25979"/>
            <a:stretch/>
          </p:blipFill>
          <p:spPr>
            <a:xfrm>
              <a:off x="10420942" y="5663170"/>
              <a:ext cx="744512" cy="680416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FC55682D-6877-9BF6-0D9A-7E0704AD8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6895" y="4237953"/>
              <a:ext cx="1300252" cy="237438"/>
            </a:xfrm>
            <a:prstGeom prst="rect">
              <a:avLst/>
            </a:prstGeom>
            <a:ln w="38100">
              <a:solidFill>
                <a:srgbClr val="178E4A"/>
              </a:solidFill>
            </a:ln>
          </p:spPr>
        </p:pic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7FAC8FF4-F23D-80E2-BE80-6DD7CCA66F6E}"/>
                </a:ext>
              </a:extLst>
            </p:cNvPr>
            <p:cNvGrpSpPr/>
            <p:nvPr/>
          </p:nvGrpSpPr>
          <p:grpSpPr>
            <a:xfrm>
              <a:off x="13466615" y="5226416"/>
              <a:ext cx="687751" cy="278186"/>
              <a:chOff x="2636039" y="7168600"/>
              <a:chExt cx="3624382" cy="1466013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FC1E1387-1A53-0533-BFAB-797CC886D28F}"/>
                  </a:ext>
                </a:extLst>
              </p:cNvPr>
              <p:cNvSpPr/>
              <p:nvPr/>
            </p:nvSpPr>
            <p:spPr>
              <a:xfrm>
                <a:off x="2639397" y="7171573"/>
                <a:ext cx="3621024" cy="1463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37633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75265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12898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150531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688164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225796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763429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301062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7680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9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5" name="Picture 84" descr="A logo of a company&#10;&#10;Description automatically generated">
                <a:extLst>
                  <a:ext uri="{FF2B5EF4-FFF2-40B4-BE49-F238E27FC236}">
                    <a16:creationId xmlns:a16="http://schemas.microsoft.com/office/drawing/2014/main" id="{2FA21BFD-6D00-E5E1-BF23-19A1D053D5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636039" y="7168600"/>
                <a:ext cx="3624382" cy="1466013"/>
              </a:xfrm>
              <a:prstGeom prst="rect">
                <a:avLst/>
              </a:prstGeom>
              <a:ln w="38100">
                <a:solidFill>
                  <a:srgbClr val="178E4A"/>
                </a:solidFill>
              </a:ln>
            </p:spPr>
          </p:pic>
        </p:grpSp>
        <p:pic>
          <p:nvPicPr>
            <p:cNvPr id="80" name="Picture 79" descr="A logo for a company&#10;&#10;Description automatically generated">
              <a:extLst>
                <a:ext uri="{FF2B5EF4-FFF2-40B4-BE49-F238E27FC236}">
                  <a16:creationId xmlns:a16="http://schemas.microsoft.com/office/drawing/2014/main" id="{8E58B603-ADA7-78FA-4766-B8D96D854C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861999" y="4255386"/>
              <a:ext cx="395417" cy="316332"/>
            </a:xfrm>
            <a:prstGeom prst="rect">
              <a:avLst/>
            </a:prstGeom>
            <a:ln w="38100">
              <a:solidFill>
                <a:srgbClr val="178E4A"/>
              </a:solidFill>
            </a:ln>
          </p:spPr>
        </p:pic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E21D77B-74E5-A1DD-8349-E4D5CAE304B4}"/>
                </a:ext>
              </a:extLst>
            </p:cNvPr>
            <p:cNvGrpSpPr/>
            <p:nvPr/>
          </p:nvGrpSpPr>
          <p:grpSpPr>
            <a:xfrm>
              <a:off x="14040991" y="4515128"/>
              <a:ext cx="489686" cy="315474"/>
              <a:chOff x="2720933" y="5352412"/>
              <a:chExt cx="2838711" cy="1828800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276FA21A-A393-6985-AB5A-BB671355614B}"/>
                  </a:ext>
                </a:extLst>
              </p:cNvPr>
              <p:cNvSpPr/>
              <p:nvPr/>
            </p:nvSpPr>
            <p:spPr>
              <a:xfrm>
                <a:off x="2720933" y="5352412"/>
                <a:ext cx="2834640" cy="18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37633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75265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12898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150531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688164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225796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763429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301062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7680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9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3" name="Picture 82" descr="A red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40DF86D7-4495-F142-49CF-85E1D1627C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720933" y="5352412"/>
                <a:ext cx="2838711" cy="1828800"/>
              </a:xfrm>
              <a:prstGeom prst="rect">
                <a:avLst/>
              </a:prstGeom>
              <a:ln w="38100">
                <a:solidFill>
                  <a:srgbClr val="178E4A"/>
                </a:solidFill>
              </a:ln>
            </p:spPr>
          </p:pic>
        </p:grp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50E71EE7-3752-D2EB-6385-D312BF6D2956}"/>
              </a:ext>
            </a:extLst>
          </p:cNvPr>
          <p:cNvSpPr/>
          <p:nvPr/>
        </p:nvSpPr>
        <p:spPr>
          <a:xfrm>
            <a:off x="474065" y="2352492"/>
            <a:ext cx="8438066" cy="237777"/>
          </a:xfrm>
          <a:prstGeom prst="rect">
            <a:avLst/>
          </a:prstGeom>
          <a:solidFill>
            <a:srgbClr val="008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>
            <a:defPPr>
              <a:defRPr lang="en-US"/>
            </a:defPPr>
            <a:lvl1pPr marL="0" algn="l" defTabSz="1075265" rtl="0" eaLnBrk="1" latinLnBrk="0" hangingPunct="1">
              <a:defRPr sz="211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37633" algn="l" defTabSz="1075265" rtl="0" eaLnBrk="1" latinLnBrk="0" hangingPunct="1">
              <a:defRPr sz="211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75265" algn="l" defTabSz="1075265" rtl="0" eaLnBrk="1" latinLnBrk="0" hangingPunct="1">
              <a:defRPr sz="211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12898" algn="l" defTabSz="1075265" rtl="0" eaLnBrk="1" latinLnBrk="0" hangingPunct="1">
              <a:defRPr sz="211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50531" algn="l" defTabSz="1075265" rtl="0" eaLnBrk="1" latinLnBrk="0" hangingPunct="1">
              <a:defRPr sz="211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688164" algn="l" defTabSz="1075265" rtl="0" eaLnBrk="1" latinLnBrk="0" hangingPunct="1">
              <a:defRPr sz="211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25796" algn="l" defTabSz="1075265" rtl="0" eaLnBrk="1" latinLnBrk="0" hangingPunct="1">
              <a:defRPr sz="211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763429" algn="l" defTabSz="1075265" rtl="0" eaLnBrk="1" latinLnBrk="0" hangingPunct="1">
              <a:defRPr sz="211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01062" algn="l" defTabSz="1075265" rtl="0" eaLnBrk="1" latinLnBrk="0" hangingPunct="1">
              <a:defRPr sz="211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    Geographic Presence and Revenue Breakdown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FF51DC-C02F-73B0-9ED0-A7D8E80C08D0}"/>
              </a:ext>
            </a:extLst>
          </p:cNvPr>
          <p:cNvSpPr/>
          <p:nvPr/>
        </p:nvSpPr>
        <p:spPr>
          <a:xfrm>
            <a:off x="400549" y="2352431"/>
            <a:ext cx="83465" cy="237777"/>
          </a:xfrm>
          <a:prstGeom prst="rect">
            <a:avLst/>
          </a:prstGeom>
          <a:solidFill>
            <a:srgbClr val="97C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75265" rtl="0" eaLnBrk="1" latinLnBrk="0" hangingPunct="1">
              <a:defRPr sz="211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37633" algn="l" defTabSz="1075265" rtl="0" eaLnBrk="1" latinLnBrk="0" hangingPunct="1">
              <a:defRPr sz="211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75265" algn="l" defTabSz="1075265" rtl="0" eaLnBrk="1" latinLnBrk="0" hangingPunct="1">
              <a:defRPr sz="211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12898" algn="l" defTabSz="1075265" rtl="0" eaLnBrk="1" latinLnBrk="0" hangingPunct="1">
              <a:defRPr sz="211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50531" algn="l" defTabSz="1075265" rtl="0" eaLnBrk="1" latinLnBrk="0" hangingPunct="1">
              <a:defRPr sz="211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688164" algn="l" defTabSz="1075265" rtl="0" eaLnBrk="1" latinLnBrk="0" hangingPunct="1">
              <a:defRPr sz="211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25796" algn="l" defTabSz="1075265" rtl="0" eaLnBrk="1" latinLnBrk="0" hangingPunct="1">
              <a:defRPr sz="211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763429" algn="l" defTabSz="1075265" rtl="0" eaLnBrk="1" latinLnBrk="0" hangingPunct="1">
              <a:defRPr sz="211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01062" algn="l" defTabSz="1075265" rtl="0" eaLnBrk="1" latinLnBrk="0" hangingPunct="1">
              <a:defRPr sz="211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97C83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C945754-26F8-5B2F-5A88-0479222811BC}"/>
              </a:ext>
            </a:extLst>
          </p:cNvPr>
          <p:cNvGrpSpPr/>
          <p:nvPr/>
        </p:nvGrpSpPr>
        <p:grpSpPr>
          <a:xfrm>
            <a:off x="3259387" y="1488021"/>
            <a:ext cx="1349469" cy="614676"/>
            <a:chOff x="1377615" y="5004912"/>
            <a:chExt cx="3522718" cy="1432773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AC8E611-EA5A-E230-FCB8-BF9FC0C156CB}"/>
                </a:ext>
              </a:extLst>
            </p:cNvPr>
            <p:cNvGrpSpPr/>
            <p:nvPr/>
          </p:nvGrpSpPr>
          <p:grpSpPr>
            <a:xfrm>
              <a:off x="1377615" y="5004912"/>
              <a:ext cx="3522718" cy="1432773"/>
              <a:chOff x="1377615" y="4836965"/>
              <a:chExt cx="3522718" cy="1690673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5525CAD8-9378-6837-6C78-2BADB767B663}"/>
                  </a:ext>
                </a:extLst>
              </p:cNvPr>
              <p:cNvSpPr/>
              <p:nvPr/>
            </p:nvSpPr>
            <p:spPr>
              <a:xfrm>
                <a:off x="1377615" y="4836965"/>
                <a:ext cx="3522718" cy="1618488"/>
              </a:xfrm>
              <a:prstGeom prst="rect">
                <a:avLst/>
              </a:prstGeom>
              <a:solidFill>
                <a:srgbClr val="008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37633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75265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12898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150531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688164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225796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763429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301062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7680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9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" name="TextBox 8">
                <a:extLst>
                  <a:ext uri="{FF2B5EF4-FFF2-40B4-BE49-F238E27FC236}">
                    <a16:creationId xmlns:a16="http://schemas.microsoft.com/office/drawing/2014/main" id="{DA5E53D2-860D-BC5C-80FE-F38388EAB5AC}"/>
                  </a:ext>
                </a:extLst>
              </p:cNvPr>
              <p:cNvSpPr txBox="1"/>
              <p:nvPr/>
            </p:nvSpPr>
            <p:spPr>
              <a:xfrm>
                <a:off x="1985886" y="5215320"/>
                <a:ext cx="2306174" cy="1312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37633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75265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12898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50531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88164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25796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63429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01062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768078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$610M+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7657A085-6F4F-FE31-AF2A-F970E0E0CA04}"/>
                </a:ext>
              </a:extLst>
            </p:cNvPr>
            <p:cNvGrpSpPr/>
            <p:nvPr/>
          </p:nvGrpSpPr>
          <p:grpSpPr>
            <a:xfrm>
              <a:off x="1377615" y="5199714"/>
              <a:ext cx="3522718" cy="1097279"/>
              <a:chOff x="1377615" y="4836965"/>
              <a:chExt cx="3522718" cy="1618488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92F86E1-3BA2-99EA-B29E-833CAF858567}"/>
                  </a:ext>
                </a:extLst>
              </p:cNvPr>
              <p:cNvSpPr/>
              <p:nvPr/>
            </p:nvSpPr>
            <p:spPr>
              <a:xfrm>
                <a:off x="1377615" y="4836965"/>
                <a:ext cx="3522718" cy="1618488"/>
              </a:xfrm>
              <a:prstGeom prst="rect">
                <a:avLst/>
              </a:prstGeom>
              <a:solidFill>
                <a:srgbClr val="008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37633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75265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12898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150531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688164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225796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763429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301062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7680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9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2" name="TextBox 10">
                <a:extLst>
                  <a:ext uri="{FF2B5EF4-FFF2-40B4-BE49-F238E27FC236}">
                    <a16:creationId xmlns:a16="http://schemas.microsoft.com/office/drawing/2014/main" id="{1907236B-9F35-DEC5-9D78-4B05379E7FF9}"/>
                  </a:ext>
                </a:extLst>
              </p:cNvPr>
              <p:cNvSpPr txBox="1"/>
              <p:nvPr/>
            </p:nvSpPr>
            <p:spPr>
              <a:xfrm>
                <a:off x="1854724" y="5033623"/>
                <a:ext cx="2568500" cy="1315450"/>
              </a:xfrm>
              <a:prstGeom prst="rect">
                <a:avLst/>
              </a:prstGeom>
              <a:noFill/>
            </p:spPr>
            <p:txBody>
              <a:bodyPr wrap="square" lIns="34290" tIns="17145" rIns="34290" bIns="17145" rtlCol="0" anchor="t">
                <a:spAutoFit/>
              </a:bodyPr>
              <a:lstStyle>
                <a:defPPr>
                  <a:defRPr lang="en-US"/>
                </a:defPPr>
                <a:lvl1pPr marL="0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37633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75265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12898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50531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88164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25796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63429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01062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768078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14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$1.05M</a:t>
                </a:r>
              </a:p>
              <a:p>
                <a:pPr marL="0" marR="0" lvl="0" indent="0" algn="ctr" defTabSz="768078" rtl="0" eaLnBrk="1" fontAlgn="auto" latinLnBrk="0" hangingPunct="1">
                  <a:lnSpc>
                    <a:spcPts val="750"/>
                  </a:lnSpc>
                  <a:spcBef>
                    <a:spcPts val="429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38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Net Revenue</a:t>
                </a:r>
              </a:p>
            </p:txBody>
          </p:sp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1946AA99-F650-90CD-F9DA-E063B0232DA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b="25152"/>
          <a:stretch/>
        </p:blipFill>
        <p:spPr>
          <a:xfrm>
            <a:off x="4281205" y="5507676"/>
            <a:ext cx="660338" cy="269896"/>
          </a:xfrm>
          <a:prstGeom prst="rect">
            <a:avLst/>
          </a:prstGeom>
        </p:spPr>
      </p:pic>
      <p:sp>
        <p:nvSpPr>
          <p:cNvPr id="40" name="TextBox 21">
            <a:extLst>
              <a:ext uri="{FF2B5EF4-FFF2-40B4-BE49-F238E27FC236}">
                <a16:creationId xmlns:a16="http://schemas.microsoft.com/office/drawing/2014/main" id="{8A25227F-12BB-65CD-DFEB-211D8D02EAFB}"/>
              </a:ext>
            </a:extLst>
          </p:cNvPr>
          <p:cNvSpPr txBox="1"/>
          <p:nvPr/>
        </p:nvSpPr>
        <p:spPr>
          <a:xfrm>
            <a:off x="4182336" y="5740004"/>
            <a:ext cx="4812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33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265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898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531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164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796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429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062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#21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8EFB3FA-702E-4450-0261-878C5C9B47F5}"/>
              </a:ext>
            </a:extLst>
          </p:cNvPr>
          <p:cNvGrpSpPr/>
          <p:nvPr/>
        </p:nvGrpSpPr>
        <p:grpSpPr>
          <a:xfrm>
            <a:off x="6128238" y="1488024"/>
            <a:ext cx="1349469" cy="596911"/>
            <a:chOff x="1362686" y="8255914"/>
            <a:chExt cx="3522718" cy="109728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2D4C111-17D6-8F24-0F4A-373A6F0AF8CC}"/>
                </a:ext>
              </a:extLst>
            </p:cNvPr>
            <p:cNvSpPr/>
            <p:nvPr/>
          </p:nvSpPr>
          <p:spPr>
            <a:xfrm>
              <a:off x="1362686" y="8255914"/>
              <a:ext cx="3522718" cy="1097280"/>
            </a:xfrm>
            <a:prstGeom prst="rect">
              <a:avLst/>
            </a:prstGeom>
            <a:solidFill>
              <a:srgbClr val="008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37633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75265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12898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50531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688164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25796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763429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01062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768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TextBox 25">
              <a:extLst>
                <a:ext uri="{FF2B5EF4-FFF2-40B4-BE49-F238E27FC236}">
                  <a16:creationId xmlns:a16="http://schemas.microsoft.com/office/drawing/2014/main" id="{906E1359-CA0B-B8A2-51A8-CC84BDF4A0DB}"/>
                </a:ext>
              </a:extLst>
            </p:cNvPr>
            <p:cNvSpPr txBox="1"/>
            <p:nvPr/>
          </p:nvSpPr>
          <p:spPr>
            <a:xfrm>
              <a:off x="1675830" y="8466425"/>
              <a:ext cx="2932237" cy="703329"/>
            </a:xfrm>
            <a:prstGeom prst="rect">
              <a:avLst/>
            </a:prstGeom>
            <a:noFill/>
          </p:spPr>
          <p:txBody>
            <a:bodyPr wrap="square" lIns="34290" tIns="17145" rIns="34290" bIns="17145" rtlCol="0" anchor="t">
              <a:spAutoFit/>
            </a:bodyPr>
            <a:lstStyle>
              <a:defPPr>
                <a:defRPr lang="en-US"/>
              </a:defPPr>
              <a:lvl1pPr marL="0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7633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5265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2898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0531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88164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25796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63429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01062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768078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14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17%</a:t>
              </a:r>
            </a:p>
            <a:p>
              <a:pPr marL="0" marR="0" lvl="0" indent="0" algn="ctr" defTabSz="768078" rtl="0" eaLnBrk="1" fontAlgn="auto" latinLnBrk="0" hangingPunct="1">
                <a:lnSpc>
                  <a:spcPts val="750"/>
                </a:lnSpc>
                <a:spcBef>
                  <a:spcPts val="429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3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EBITDA Margins</a:t>
              </a:r>
            </a:p>
          </p:txBody>
        </p:sp>
      </p:grpSp>
      <p:pic>
        <p:nvPicPr>
          <p:cNvPr id="97" name="Picture 2" descr="Rinker Design Associates, P.C.">
            <a:extLst>
              <a:ext uri="{FF2B5EF4-FFF2-40B4-BE49-F238E27FC236}">
                <a16:creationId xmlns:a16="http://schemas.microsoft.com/office/drawing/2014/main" id="{96D6C78B-ABE1-7372-122D-8BE488F04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71797" y="4505134"/>
            <a:ext cx="615801" cy="247383"/>
          </a:xfrm>
          <a:prstGeom prst="rect">
            <a:avLst/>
          </a:prstGeom>
          <a:noFill/>
          <a:ln w="28575">
            <a:solidFill>
              <a:srgbClr val="12930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CAC367E-3EB2-7A06-4829-36D63896AFBF}"/>
              </a:ext>
            </a:extLst>
          </p:cNvPr>
          <p:cNvGrpSpPr/>
          <p:nvPr/>
        </p:nvGrpSpPr>
        <p:grpSpPr>
          <a:xfrm>
            <a:off x="390535" y="1488021"/>
            <a:ext cx="1349469" cy="614677"/>
            <a:chOff x="1377615" y="5004910"/>
            <a:chExt cx="3522718" cy="143277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9181C3E-7833-BB4A-0F56-9AD670662C24}"/>
                </a:ext>
              </a:extLst>
            </p:cNvPr>
            <p:cNvGrpSpPr/>
            <p:nvPr/>
          </p:nvGrpSpPr>
          <p:grpSpPr>
            <a:xfrm>
              <a:off x="1377615" y="5004910"/>
              <a:ext cx="3522718" cy="1432774"/>
              <a:chOff x="1377615" y="4836965"/>
              <a:chExt cx="3522718" cy="1690675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4B40890-CE33-9F2B-F96B-33CB243C3BE0}"/>
                  </a:ext>
                </a:extLst>
              </p:cNvPr>
              <p:cNvSpPr/>
              <p:nvPr/>
            </p:nvSpPr>
            <p:spPr>
              <a:xfrm>
                <a:off x="1377615" y="4836965"/>
                <a:ext cx="3522718" cy="1618488"/>
              </a:xfrm>
              <a:prstGeom prst="rect">
                <a:avLst/>
              </a:prstGeom>
              <a:solidFill>
                <a:srgbClr val="008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37633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75265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12898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150531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688164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225796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763429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301062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7680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9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2D664AF5-1028-6F66-2ED0-2873FFE21362}"/>
                  </a:ext>
                </a:extLst>
              </p:cNvPr>
              <p:cNvSpPr txBox="1"/>
              <p:nvPr/>
            </p:nvSpPr>
            <p:spPr>
              <a:xfrm>
                <a:off x="1985886" y="5215322"/>
                <a:ext cx="2306174" cy="1312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37633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75265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12898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50531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88164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25796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63429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01062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768078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$610M+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D235E12-F9BD-451F-EDA1-45A6D8AB8E18}"/>
                </a:ext>
              </a:extLst>
            </p:cNvPr>
            <p:cNvGrpSpPr/>
            <p:nvPr/>
          </p:nvGrpSpPr>
          <p:grpSpPr>
            <a:xfrm>
              <a:off x="1377615" y="5199714"/>
              <a:ext cx="3522718" cy="1097279"/>
              <a:chOff x="1377615" y="4836965"/>
              <a:chExt cx="3522718" cy="1618488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DAABECC-3BA0-8B24-613C-F7FF46555C02}"/>
                  </a:ext>
                </a:extLst>
              </p:cNvPr>
              <p:cNvSpPr/>
              <p:nvPr/>
            </p:nvSpPr>
            <p:spPr>
              <a:xfrm>
                <a:off x="1377615" y="4836965"/>
                <a:ext cx="3522718" cy="1618488"/>
              </a:xfrm>
              <a:prstGeom prst="rect">
                <a:avLst/>
              </a:prstGeom>
              <a:solidFill>
                <a:srgbClr val="008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37633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75265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12898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150531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688164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225796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763429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301062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7680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9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10">
                <a:extLst>
                  <a:ext uri="{FF2B5EF4-FFF2-40B4-BE49-F238E27FC236}">
                    <a16:creationId xmlns:a16="http://schemas.microsoft.com/office/drawing/2014/main" id="{9B0ACBBD-4165-2269-D50A-262FD83F402B}"/>
                  </a:ext>
                </a:extLst>
              </p:cNvPr>
              <p:cNvSpPr txBox="1"/>
              <p:nvPr/>
            </p:nvSpPr>
            <p:spPr>
              <a:xfrm>
                <a:off x="1854724" y="5033623"/>
                <a:ext cx="2568500" cy="1315447"/>
              </a:xfrm>
              <a:prstGeom prst="rect">
                <a:avLst/>
              </a:prstGeom>
              <a:noFill/>
            </p:spPr>
            <p:txBody>
              <a:bodyPr wrap="square" lIns="34290" tIns="17145" rIns="34290" bIns="17145" rtlCol="0" anchor="t">
                <a:spAutoFit/>
              </a:bodyPr>
              <a:lstStyle>
                <a:defPPr>
                  <a:defRPr lang="en-US"/>
                </a:defPPr>
                <a:lvl1pPr marL="0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37633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75265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12898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50531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88164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25796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63429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01062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768078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14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$1.40B</a:t>
                </a:r>
              </a:p>
              <a:p>
                <a:pPr marL="0" marR="0" lvl="0" indent="0" algn="ctr" defTabSz="768078" rtl="0" eaLnBrk="1" fontAlgn="auto" latinLnBrk="0" hangingPunct="1">
                  <a:lnSpc>
                    <a:spcPts val="750"/>
                  </a:lnSpc>
                  <a:spcBef>
                    <a:spcPts val="429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38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Backlog</a:t>
                </a: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F20B8-929C-ED25-C695-E29D49D311F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35496" y="3497899"/>
            <a:ext cx="1047393" cy="145577"/>
          </a:xfrm>
          <a:prstGeom prst="rect">
            <a:avLst/>
          </a:prstGeom>
          <a:solidFill>
            <a:schemeClr val="bg1"/>
          </a:solidFill>
          <a:ln w="28575">
            <a:solidFill>
              <a:srgbClr val="178E4A"/>
            </a:solidFill>
          </a:ln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AC74C09-2277-DFC5-8D6B-445B8C188AE5}"/>
              </a:ext>
            </a:extLst>
          </p:cNvPr>
          <p:cNvGraphicFramePr>
            <a:graphicFrameLocks/>
          </p:cNvGraphicFramePr>
          <p:nvPr/>
        </p:nvGraphicFramePr>
        <p:xfrm>
          <a:off x="187925" y="4642242"/>
          <a:ext cx="3435976" cy="1730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89B99F3D-13FD-D075-E76A-77970B24E924}"/>
              </a:ext>
            </a:extLst>
          </p:cNvPr>
          <p:cNvGrpSpPr/>
          <p:nvPr/>
        </p:nvGrpSpPr>
        <p:grpSpPr>
          <a:xfrm>
            <a:off x="1824961" y="1488021"/>
            <a:ext cx="1349469" cy="614677"/>
            <a:chOff x="1377615" y="5004912"/>
            <a:chExt cx="3522718" cy="143277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F2E84DE-1D68-D1F0-27BC-3BFEA3A7D773}"/>
                </a:ext>
              </a:extLst>
            </p:cNvPr>
            <p:cNvGrpSpPr/>
            <p:nvPr/>
          </p:nvGrpSpPr>
          <p:grpSpPr>
            <a:xfrm>
              <a:off x="1377615" y="5004912"/>
              <a:ext cx="3522718" cy="1432773"/>
              <a:chOff x="1377615" y="4836965"/>
              <a:chExt cx="3522718" cy="169067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10833D5-D5AD-7C0D-5662-EB2160A30532}"/>
                  </a:ext>
                </a:extLst>
              </p:cNvPr>
              <p:cNvSpPr/>
              <p:nvPr/>
            </p:nvSpPr>
            <p:spPr>
              <a:xfrm>
                <a:off x="1377615" y="4836965"/>
                <a:ext cx="3522718" cy="1618488"/>
              </a:xfrm>
              <a:prstGeom prst="rect">
                <a:avLst/>
              </a:prstGeom>
              <a:solidFill>
                <a:srgbClr val="008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37633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75265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12898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150531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688164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225796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763429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301062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7680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9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8">
                <a:extLst>
                  <a:ext uri="{FF2B5EF4-FFF2-40B4-BE49-F238E27FC236}">
                    <a16:creationId xmlns:a16="http://schemas.microsoft.com/office/drawing/2014/main" id="{A39C64B0-7E6E-2BEB-EF27-D443AC0BE983}"/>
                  </a:ext>
                </a:extLst>
              </p:cNvPr>
              <p:cNvSpPr txBox="1"/>
              <p:nvPr/>
            </p:nvSpPr>
            <p:spPr>
              <a:xfrm>
                <a:off x="1985886" y="5215322"/>
                <a:ext cx="2306174" cy="1312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37633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75265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12898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50531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88164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25796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63429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01062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768078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5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$610M+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79F0480-24B5-06E4-B864-CC269313342E}"/>
                </a:ext>
              </a:extLst>
            </p:cNvPr>
            <p:cNvGrpSpPr/>
            <p:nvPr/>
          </p:nvGrpSpPr>
          <p:grpSpPr>
            <a:xfrm>
              <a:off x="1377615" y="5199714"/>
              <a:ext cx="3522718" cy="1097279"/>
              <a:chOff x="1377615" y="4836965"/>
              <a:chExt cx="3522718" cy="161848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31A470D-D81C-B31C-ED0E-4B37D0D7A0C8}"/>
                  </a:ext>
                </a:extLst>
              </p:cNvPr>
              <p:cNvSpPr/>
              <p:nvPr/>
            </p:nvSpPr>
            <p:spPr>
              <a:xfrm>
                <a:off x="1377615" y="4836965"/>
                <a:ext cx="3522718" cy="1618488"/>
              </a:xfrm>
              <a:prstGeom prst="rect">
                <a:avLst/>
              </a:prstGeom>
              <a:solidFill>
                <a:srgbClr val="008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37633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75265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12898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150531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688164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225796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763429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301062" algn="l" defTabSz="1075265" rtl="0" eaLnBrk="1" latinLnBrk="0" hangingPunct="1">
                  <a:defRPr sz="2117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7680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9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0">
                <a:extLst>
                  <a:ext uri="{FF2B5EF4-FFF2-40B4-BE49-F238E27FC236}">
                    <a16:creationId xmlns:a16="http://schemas.microsoft.com/office/drawing/2014/main" id="{6081CB16-FB05-42E1-9EB3-9355AFBEBAAD}"/>
                  </a:ext>
                </a:extLst>
              </p:cNvPr>
              <p:cNvSpPr txBox="1"/>
              <p:nvPr/>
            </p:nvSpPr>
            <p:spPr>
              <a:xfrm>
                <a:off x="1726295" y="5033623"/>
                <a:ext cx="2825355" cy="1315447"/>
              </a:xfrm>
              <a:prstGeom prst="rect">
                <a:avLst/>
              </a:prstGeom>
              <a:noFill/>
            </p:spPr>
            <p:txBody>
              <a:bodyPr wrap="square" lIns="34290" tIns="17145" rIns="34290" bIns="17145" rtlCol="0" anchor="t">
                <a:spAutoFit/>
              </a:bodyPr>
              <a:lstStyle>
                <a:defPPr>
                  <a:defRPr lang="en-US"/>
                </a:defPPr>
                <a:lvl1pPr marL="0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37633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75265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12898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50531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88164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25796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63429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01062" algn="l" defTabSz="1075265" rtl="0" eaLnBrk="1" latinLnBrk="0" hangingPunct="1">
                  <a:defRPr sz="211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768078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14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$1.27B</a:t>
                </a:r>
              </a:p>
              <a:p>
                <a:pPr marL="0" marR="0" lvl="0" indent="0" algn="ctr" defTabSz="768078" rtl="0" eaLnBrk="1" fontAlgn="auto" latinLnBrk="0" hangingPunct="1">
                  <a:lnSpc>
                    <a:spcPts val="750"/>
                  </a:lnSpc>
                  <a:spcBef>
                    <a:spcPts val="429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38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Gross Revenue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86AC021-0609-0A60-6939-A09C98D767BD}"/>
              </a:ext>
            </a:extLst>
          </p:cNvPr>
          <p:cNvSpPr txBox="1"/>
          <p:nvPr/>
        </p:nvSpPr>
        <p:spPr>
          <a:xfrm>
            <a:off x="6433547" y="6129507"/>
            <a:ext cx="2361544" cy="21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Note: Average age of all partner firms is 51 years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7328599-B5E3-D580-162F-68E20E551771}"/>
              </a:ext>
            </a:extLst>
          </p:cNvPr>
          <p:cNvGrpSpPr/>
          <p:nvPr/>
        </p:nvGrpSpPr>
        <p:grpSpPr>
          <a:xfrm>
            <a:off x="4693813" y="1488024"/>
            <a:ext cx="1349469" cy="596911"/>
            <a:chOff x="1362686" y="8255914"/>
            <a:chExt cx="3522718" cy="109728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1E96C89-5606-9D33-A5E4-41F29BBCD63A}"/>
                </a:ext>
              </a:extLst>
            </p:cNvPr>
            <p:cNvSpPr/>
            <p:nvPr/>
          </p:nvSpPr>
          <p:spPr>
            <a:xfrm>
              <a:off x="1362686" y="8255914"/>
              <a:ext cx="3522718" cy="1097280"/>
            </a:xfrm>
            <a:prstGeom prst="rect">
              <a:avLst/>
            </a:prstGeom>
            <a:solidFill>
              <a:srgbClr val="008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37633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75265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12898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50531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688164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25796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763429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01062" algn="l" defTabSz="1075265" rtl="0" eaLnBrk="1" latinLnBrk="0" hangingPunct="1">
                <a:defRPr sz="211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768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TextBox 25">
              <a:extLst>
                <a:ext uri="{FF2B5EF4-FFF2-40B4-BE49-F238E27FC236}">
                  <a16:creationId xmlns:a16="http://schemas.microsoft.com/office/drawing/2014/main" id="{07857D49-C703-126F-0E08-8790EE382FA2}"/>
                </a:ext>
              </a:extLst>
            </p:cNvPr>
            <p:cNvSpPr txBox="1"/>
            <p:nvPr/>
          </p:nvSpPr>
          <p:spPr>
            <a:xfrm>
              <a:off x="1675830" y="8466425"/>
              <a:ext cx="2932237" cy="703329"/>
            </a:xfrm>
            <a:prstGeom prst="rect">
              <a:avLst/>
            </a:prstGeom>
            <a:noFill/>
          </p:spPr>
          <p:txBody>
            <a:bodyPr wrap="square" lIns="34290" tIns="17145" rIns="34290" bIns="17145" rtlCol="0" anchor="t">
              <a:spAutoFit/>
            </a:bodyPr>
            <a:lstStyle>
              <a:defPPr>
                <a:defRPr lang="en-US"/>
              </a:defPPr>
              <a:lvl1pPr marL="0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7633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5265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2898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0531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88164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25796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63429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01062" algn="l" defTabSz="1075265" rtl="0" eaLnBrk="1" latinLnBrk="0" hangingPunct="1">
                <a:defRPr sz="21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768078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14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10%</a:t>
              </a:r>
            </a:p>
            <a:p>
              <a:pPr marL="0" marR="0" lvl="0" indent="0" algn="ctr" defTabSz="768078" rtl="0" eaLnBrk="1" fontAlgn="auto" latinLnBrk="0" hangingPunct="1">
                <a:lnSpc>
                  <a:spcPts val="750"/>
                </a:lnSpc>
                <a:spcBef>
                  <a:spcPts val="429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3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Organic Growth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5664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19261-6B9D-BDD2-06EB-AE9ADADB0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81D2477-8876-AD95-771D-A4F2FACD619B}"/>
              </a:ext>
            </a:extLst>
          </p:cNvPr>
          <p:cNvSpPr txBox="1">
            <a:spLocks/>
          </p:cNvSpPr>
          <p:nvPr/>
        </p:nvSpPr>
        <p:spPr>
          <a:xfrm>
            <a:off x="400548" y="949579"/>
            <a:ext cx="8557184" cy="3591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3B135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Current Status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| Grading our Strategy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341CCD3-FAA0-190E-94B0-5DDF236B7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48" y="1676658"/>
            <a:ext cx="4262281" cy="2354910"/>
          </a:xfrm>
          <a:prstGeom prst="rect">
            <a:avLst/>
          </a:prstGeom>
          <a:noFill/>
        </p:spPr>
      </p:pic>
      <p:sp>
        <p:nvSpPr>
          <p:cNvPr id="22" name="Title 4">
            <a:extLst>
              <a:ext uri="{FF2B5EF4-FFF2-40B4-BE49-F238E27FC236}">
                <a16:creationId xmlns:a16="http://schemas.microsoft.com/office/drawing/2014/main" id="{C8A3C452-177A-34D2-79FC-73846FD7EEBC}"/>
              </a:ext>
            </a:extLst>
          </p:cNvPr>
          <p:cNvSpPr txBox="1">
            <a:spLocks/>
          </p:cNvSpPr>
          <p:nvPr/>
        </p:nvSpPr>
        <p:spPr>
          <a:xfrm>
            <a:off x="4810508" y="1562029"/>
            <a:ext cx="5889263" cy="9813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97C83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</a:rPr>
              <a:t>A+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Growth</a:t>
            </a:r>
            <a:r>
              <a:rPr lang="en-US" sz="2400" b="0" dirty="0">
                <a:solidFill>
                  <a:schemeClr val="tx1"/>
                </a:solidFill>
              </a:rPr>
              <a:t>: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0" dirty="0">
                <a:solidFill>
                  <a:schemeClr val="tx1"/>
                </a:solidFill>
              </a:rPr>
              <a:t>#21 Firm in 3 Years</a:t>
            </a:r>
          </a:p>
        </p:txBody>
      </p:sp>
      <p:sp>
        <p:nvSpPr>
          <p:cNvPr id="28" name="Title 4">
            <a:extLst>
              <a:ext uri="{FF2B5EF4-FFF2-40B4-BE49-F238E27FC236}">
                <a16:creationId xmlns:a16="http://schemas.microsoft.com/office/drawing/2014/main" id="{5EA9025F-0A68-7B22-261E-541CC5D826FD}"/>
              </a:ext>
            </a:extLst>
          </p:cNvPr>
          <p:cNvSpPr txBox="1">
            <a:spLocks/>
          </p:cNvSpPr>
          <p:nvPr/>
        </p:nvSpPr>
        <p:spPr>
          <a:xfrm>
            <a:off x="4810508" y="2479765"/>
            <a:ext cx="5889263" cy="9813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97C83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</a:rPr>
              <a:t>A-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b="0" u="sng" dirty="0">
                <a:solidFill>
                  <a:schemeClr val="tx1"/>
                </a:solidFill>
              </a:rPr>
              <a:t>Functional</a:t>
            </a:r>
            <a:r>
              <a:rPr lang="en-US" sz="2400" b="0" dirty="0">
                <a:solidFill>
                  <a:schemeClr val="tx1"/>
                </a:solidFill>
              </a:rPr>
              <a:t> Family of Firms</a:t>
            </a:r>
          </a:p>
        </p:txBody>
      </p:sp>
      <p:sp>
        <p:nvSpPr>
          <p:cNvPr id="32" name="Title 4">
            <a:extLst>
              <a:ext uri="{FF2B5EF4-FFF2-40B4-BE49-F238E27FC236}">
                <a16:creationId xmlns:a16="http://schemas.microsoft.com/office/drawing/2014/main" id="{1020E72F-2796-05A2-B270-F3654722EE9E}"/>
              </a:ext>
            </a:extLst>
          </p:cNvPr>
          <p:cNvSpPr txBox="1">
            <a:spLocks/>
          </p:cNvSpPr>
          <p:nvPr/>
        </p:nvSpPr>
        <p:spPr>
          <a:xfrm>
            <a:off x="4810508" y="3397501"/>
            <a:ext cx="5889263" cy="9813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97C83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</a:rPr>
              <a:t>B+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Talent</a:t>
            </a:r>
            <a:r>
              <a:rPr lang="en-US" sz="2400" b="0" dirty="0">
                <a:solidFill>
                  <a:schemeClr val="tx1"/>
                </a:solidFill>
              </a:rPr>
              <a:t>: Just getting started </a:t>
            </a:r>
          </a:p>
        </p:txBody>
      </p:sp>
      <p:sp>
        <p:nvSpPr>
          <p:cNvPr id="34" name="Title 4">
            <a:extLst>
              <a:ext uri="{FF2B5EF4-FFF2-40B4-BE49-F238E27FC236}">
                <a16:creationId xmlns:a16="http://schemas.microsoft.com/office/drawing/2014/main" id="{FBBB88FD-D528-DA81-E5A4-2FA76149002D}"/>
              </a:ext>
            </a:extLst>
          </p:cNvPr>
          <p:cNvSpPr txBox="1">
            <a:spLocks/>
          </p:cNvSpPr>
          <p:nvPr/>
        </p:nvSpPr>
        <p:spPr>
          <a:xfrm>
            <a:off x="4810508" y="4315237"/>
            <a:ext cx="5889263" cy="9813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97C83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</a:rPr>
              <a:t>C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Technology</a:t>
            </a:r>
            <a:r>
              <a:rPr lang="en-US" sz="2400" b="0" dirty="0">
                <a:solidFill>
                  <a:schemeClr val="tx1"/>
                </a:solidFill>
              </a:rPr>
              <a:t>: Still integrating</a:t>
            </a:r>
          </a:p>
        </p:txBody>
      </p:sp>
      <p:sp>
        <p:nvSpPr>
          <p:cNvPr id="35" name="Title 4">
            <a:extLst>
              <a:ext uri="{FF2B5EF4-FFF2-40B4-BE49-F238E27FC236}">
                <a16:creationId xmlns:a16="http://schemas.microsoft.com/office/drawing/2014/main" id="{A30603F7-82E7-9981-6BC3-73CD7EC20703}"/>
              </a:ext>
            </a:extLst>
          </p:cNvPr>
          <p:cNvSpPr txBox="1">
            <a:spLocks/>
          </p:cNvSpPr>
          <p:nvPr/>
        </p:nvSpPr>
        <p:spPr>
          <a:xfrm>
            <a:off x="4810508" y="5232975"/>
            <a:ext cx="5889263" cy="9813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97C83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</a:rPr>
              <a:t>A-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Targeted M&amp;A</a:t>
            </a:r>
            <a:r>
              <a:rPr lang="en-US" sz="2400" b="0" dirty="0">
                <a:solidFill>
                  <a:schemeClr val="tx1"/>
                </a:solidFill>
              </a:rPr>
              <a:t>: Best, but room </a:t>
            </a:r>
          </a:p>
        </p:txBody>
      </p:sp>
    </p:spTree>
    <p:extLst>
      <p:ext uri="{BB962C8B-B14F-4D97-AF65-F5344CB8AC3E}">
        <p14:creationId xmlns:p14="http://schemas.microsoft.com/office/powerpoint/2010/main" val="1848052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702A7-44DA-E39D-7913-7C73AE135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955CE7-442E-3D8E-747E-6C933D076751}"/>
              </a:ext>
            </a:extLst>
          </p:cNvPr>
          <p:cNvSpPr/>
          <p:nvPr/>
        </p:nvSpPr>
        <p:spPr>
          <a:xfrm>
            <a:off x="599975" y="2308785"/>
            <a:ext cx="2354352" cy="10860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12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Functional Family</a:t>
            </a:r>
          </a:p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(collaborate, celebrate, call-out)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E56548-4257-EC9B-C37A-93E2E93877E4}"/>
              </a:ext>
            </a:extLst>
          </p:cNvPr>
          <p:cNvSpPr/>
          <p:nvPr/>
        </p:nvSpPr>
        <p:spPr>
          <a:xfrm>
            <a:off x="3266523" y="2308785"/>
            <a:ext cx="2354352" cy="10860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12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First</a:t>
            </a:r>
          </a:p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(hiring, retention, development succession)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1A0480D-73EB-8BF4-0E10-9736881AEDB5}"/>
              </a:ext>
            </a:extLst>
          </p:cNvPr>
          <p:cNvSpPr/>
          <p:nvPr/>
        </p:nvSpPr>
        <p:spPr>
          <a:xfrm>
            <a:off x="5933070" y="2308785"/>
            <a:ext cx="2354352" cy="10860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12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 Decile</a:t>
            </a:r>
          </a:p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(best in business, safety, quality, performance)</a:t>
            </a: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23D4B1-BE92-9181-7A5F-12DBFB8EDD96}"/>
              </a:ext>
            </a:extLst>
          </p:cNvPr>
          <p:cNvSpPr/>
          <p:nvPr/>
        </p:nvSpPr>
        <p:spPr>
          <a:xfrm>
            <a:off x="1895230" y="4194799"/>
            <a:ext cx="2354352" cy="10860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12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all Trilon</a:t>
            </a:r>
            <a:br>
              <a:rPr kumimoji="0" lang="en-US" sz="151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(US not Them)</a:t>
            </a: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CB34A1E-7EA5-D138-3C85-B259622928B5}"/>
              </a:ext>
            </a:extLst>
          </p:cNvPr>
          <p:cNvSpPr/>
          <p:nvPr/>
        </p:nvSpPr>
        <p:spPr>
          <a:xfrm>
            <a:off x="4836904" y="4194799"/>
            <a:ext cx="2354352" cy="10860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12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Hungry yet Humble</a:t>
            </a:r>
          </a:p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(swagger but no ego)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A5BA97-5E72-A925-D9C3-6DB5A73BFC29}"/>
              </a:ext>
            </a:extLst>
          </p:cNvPr>
          <p:cNvSpPr txBox="1">
            <a:spLocks/>
          </p:cNvSpPr>
          <p:nvPr/>
        </p:nvSpPr>
        <p:spPr>
          <a:xfrm>
            <a:off x="400548" y="917948"/>
            <a:ext cx="8557184" cy="3591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1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0B74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Leadership Culture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646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E016E8-E6CF-E53A-5826-3A78DEB51F2F}"/>
              </a:ext>
            </a:extLst>
          </p:cNvPr>
          <p:cNvSpPr/>
          <p:nvPr/>
        </p:nvSpPr>
        <p:spPr>
          <a:xfrm>
            <a:off x="599975" y="2249982"/>
            <a:ext cx="2354352" cy="131410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Culture of Hiring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(strong focus on hiring and retention of productive talent into pipeline and backlog)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0CEEBF0-5BA4-D4B2-DB9B-67E26E327653}"/>
              </a:ext>
            </a:extLst>
          </p:cNvPr>
          <p:cNvSpPr/>
          <p:nvPr/>
        </p:nvSpPr>
        <p:spPr>
          <a:xfrm>
            <a:off x="3266523" y="2249982"/>
            <a:ext cx="2354352" cy="131410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Boost Business Acumen</a:t>
            </a:r>
          </a:p>
          <a:p>
            <a:pPr marL="0" marR="0" lvl="0" indent="0" algn="ctr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(supporting our PMs and above to understand business drivers)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80C9410-6A24-925E-35F1-D9129F95E51D}"/>
              </a:ext>
            </a:extLst>
          </p:cNvPr>
          <p:cNvSpPr/>
          <p:nvPr/>
        </p:nvSpPr>
        <p:spPr>
          <a:xfrm>
            <a:off x="5933070" y="2249982"/>
            <a:ext cx="2354352" cy="131410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Trilon Swagger</a:t>
            </a:r>
          </a:p>
          <a:p>
            <a:pPr marL="0" marR="0" lvl="0" indent="0" algn="ctr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(enhanced strategic business development on targeted major pursuits and key clients)</a:t>
            </a: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24B0F-8D69-817C-182A-83F1BEF416D2}"/>
              </a:ext>
            </a:extLst>
          </p:cNvPr>
          <p:cNvSpPr txBox="1">
            <a:spLocks/>
          </p:cNvSpPr>
          <p:nvPr/>
        </p:nvSpPr>
        <p:spPr>
          <a:xfrm>
            <a:off x="400548" y="926485"/>
            <a:ext cx="8557184" cy="3591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0B74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President focus in 2025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750EDBA-CB63-0BAE-E26A-523F77C7316C}"/>
              </a:ext>
            </a:extLst>
          </p:cNvPr>
          <p:cNvSpPr/>
          <p:nvPr/>
        </p:nvSpPr>
        <p:spPr>
          <a:xfrm>
            <a:off x="1985425" y="4064419"/>
            <a:ext cx="2354352" cy="131410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 Decile Performance</a:t>
            </a:r>
            <a:br>
              <a:rPr kumimoji="0" lang="en-US" sz="151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(continued refinement of gross margin and operating cost)</a:t>
            </a: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55561FB-EA0C-A29F-D55B-257AEDBB406E}"/>
              </a:ext>
            </a:extLst>
          </p:cNvPr>
          <p:cNvSpPr/>
          <p:nvPr/>
        </p:nvSpPr>
        <p:spPr>
          <a:xfrm>
            <a:off x="4651975" y="4064419"/>
            <a:ext cx="2354352" cy="131410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Accelerate M&amp;A Playbook</a:t>
            </a:r>
          </a:p>
          <a:p>
            <a:pPr marL="0" marR="0" lvl="0" indent="0" algn="ctr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(bring key ‘plays’ forward with </a:t>
            </a:r>
            <a:r>
              <a:rPr kumimoji="0" lang="en-US" sz="1286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qtrly</a:t>
            </a:r>
            <a:r>
              <a:rPr kumimoji="0" lang="en-US" sz="1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targets and accountability)</a:t>
            </a:r>
          </a:p>
        </p:txBody>
      </p:sp>
    </p:spTree>
    <p:extLst>
      <p:ext uri="{BB962C8B-B14F-4D97-AF65-F5344CB8AC3E}">
        <p14:creationId xmlns:p14="http://schemas.microsoft.com/office/powerpoint/2010/main" val="2416018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D275F8-39D9-C265-D72D-75BA7C1B5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" name="Rectangle 6163">
            <a:extLst>
              <a:ext uri="{FF2B5EF4-FFF2-40B4-BE49-F238E27FC236}">
                <a16:creationId xmlns:a16="http://schemas.microsoft.com/office/drawing/2014/main" id="{FBAE4D67-B93C-9633-B16D-F36EBC677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2" y="0"/>
            <a:ext cx="9144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66" name="Rectangle 6165">
            <a:extLst>
              <a:ext uri="{FF2B5EF4-FFF2-40B4-BE49-F238E27FC236}">
                <a16:creationId xmlns:a16="http://schemas.microsoft.com/office/drawing/2014/main" id="{255D2B48-3085-7215-A44D-F99E1E87C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68" name="Rectangle 6167">
            <a:extLst>
              <a:ext uri="{FF2B5EF4-FFF2-40B4-BE49-F238E27FC236}">
                <a16:creationId xmlns:a16="http://schemas.microsoft.com/office/drawing/2014/main" id="{FE266B6D-9968-3CC5-3882-BF879121C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5161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70" name="Rectangle 6169">
            <a:extLst>
              <a:ext uri="{FF2B5EF4-FFF2-40B4-BE49-F238E27FC236}">
                <a16:creationId xmlns:a16="http://schemas.microsoft.com/office/drawing/2014/main" id="{AD48FB9A-70AB-05C7-630A-FEFC25D4F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7135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83598FA-C508-68C5-D806-D6177F8CD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8" r="18044" b="15147"/>
          <a:stretch>
            <a:fillRect/>
          </a:stretch>
        </p:blipFill>
        <p:spPr bwMode="auto">
          <a:xfrm>
            <a:off x="3369559" y="2242497"/>
            <a:ext cx="2339264" cy="23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1D7D9EDD-BC59-BB64-AD7F-1239CB05F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5191"/>
          <a:stretch>
            <a:fillRect/>
          </a:stretch>
        </p:blipFill>
        <p:spPr bwMode="auto">
          <a:xfrm>
            <a:off x="6128951" y="2242496"/>
            <a:ext cx="2428101" cy="23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riathlon Wetsuits | Triwetsuits | Quintana Roo Tri">
            <a:extLst>
              <a:ext uri="{FF2B5EF4-FFF2-40B4-BE49-F238E27FC236}">
                <a16:creationId xmlns:a16="http://schemas.microsoft.com/office/drawing/2014/main" id="{3BAC278D-773C-F8BB-5A91-741B5BA4F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8" r="16448"/>
          <a:stretch>
            <a:fillRect/>
          </a:stretch>
        </p:blipFill>
        <p:spPr bwMode="auto">
          <a:xfrm>
            <a:off x="628209" y="2241992"/>
            <a:ext cx="2350691" cy="237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Flora Duffy: Fastest Run Split – Lever Movement">
            <a:extLst>
              <a:ext uri="{FF2B5EF4-FFF2-40B4-BE49-F238E27FC236}">
                <a16:creationId xmlns:a16="http://schemas.microsoft.com/office/drawing/2014/main" id="{9A0E3A04-8209-BEFC-F852-4192780C5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7"/>
          <a:stretch>
            <a:fillRect/>
          </a:stretch>
        </p:blipFill>
        <p:spPr bwMode="auto">
          <a:xfrm flipH="1">
            <a:off x="6147196" y="2241992"/>
            <a:ext cx="2409855" cy="237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B7F508-ABF4-AB43-2697-E583471099EB}"/>
              </a:ext>
            </a:extLst>
          </p:cNvPr>
          <p:cNvSpPr txBox="1"/>
          <p:nvPr/>
        </p:nvSpPr>
        <p:spPr>
          <a:xfrm>
            <a:off x="581550" y="4761883"/>
            <a:ext cx="2509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33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265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898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531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164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796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429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062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A72139-C8CF-D678-2F44-FC5ED812E1E7}"/>
              </a:ext>
            </a:extLst>
          </p:cNvPr>
          <p:cNvSpPr txBox="1"/>
          <p:nvPr/>
        </p:nvSpPr>
        <p:spPr>
          <a:xfrm>
            <a:off x="3245161" y="4761883"/>
            <a:ext cx="2509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33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265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898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531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164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796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429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062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47B4F-B699-E462-2821-1F8616817935}"/>
              </a:ext>
            </a:extLst>
          </p:cNvPr>
          <p:cNvSpPr txBox="1"/>
          <p:nvPr/>
        </p:nvSpPr>
        <p:spPr>
          <a:xfrm>
            <a:off x="6058231" y="4761883"/>
            <a:ext cx="2509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33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265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898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531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164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796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429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062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2035</a:t>
            </a:r>
          </a:p>
        </p:txBody>
      </p:sp>
    </p:spTree>
    <p:extLst>
      <p:ext uri="{BB962C8B-B14F-4D97-AF65-F5344CB8AC3E}">
        <p14:creationId xmlns:p14="http://schemas.microsoft.com/office/powerpoint/2010/main" val="4130892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2FF96-DC42-1E7D-6A0E-42D054CE8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44EE0B56-CEE3-BBB0-629A-986BC61A624C}"/>
              </a:ext>
            </a:extLst>
          </p:cNvPr>
          <p:cNvSpPr/>
          <p:nvPr/>
        </p:nvSpPr>
        <p:spPr>
          <a:xfrm>
            <a:off x="411042" y="2739045"/>
            <a:ext cx="8285194" cy="8757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CDD8A06-DACD-DA39-DB5A-AB874BB8B5A7}"/>
              </a:ext>
            </a:extLst>
          </p:cNvPr>
          <p:cNvSpPr/>
          <p:nvPr/>
        </p:nvSpPr>
        <p:spPr>
          <a:xfrm>
            <a:off x="411690" y="4810305"/>
            <a:ext cx="8285194" cy="10599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EBD1923-4CDD-1911-6289-34C0F8CB0128}"/>
              </a:ext>
            </a:extLst>
          </p:cNvPr>
          <p:cNvSpPr/>
          <p:nvPr/>
        </p:nvSpPr>
        <p:spPr>
          <a:xfrm>
            <a:off x="411690" y="3591156"/>
            <a:ext cx="8285194" cy="1219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Rectangle 58">
            <a:hlinkClick r:id="" action="ppaction://noaction"/>
            <a:extLst>
              <a:ext uri="{FF2B5EF4-FFF2-40B4-BE49-F238E27FC236}">
                <a16:creationId xmlns:a16="http://schemas.microsoft.com/office/drawing/2014/main" id="{AA898F22-2C3D-27B6-EA07-1806963D8B15}"/>
              </a:ext>
            </a:extLst>
          </p:cNvPr>
          <p:cNvSpPr/>
          <p:nvPr/>
        </p:nvSpPr>
        <p:spPr>
          <a:xfrm>
            <a:off x="2974469" y="2345356"/>
            <a:ext cx="3620888" cy="336366"/>
          </a:xfrm>
          <a:prstGeom prst="rect">
            <a:avLst/>
          </a:prstGeom>
          <a:solidFill>
            <a:srgbClr val="43B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4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Top 5-10 North American Firm</a:t>
            </a:r>
          </a:p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6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($3.3b GR, $3b NSR and $660m EBITDA</a:t>
            </a:r>
            <a:r>
              <a:rPr kumimoji="0" lang="en-AU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</a:t>
            </a:r>
            <a:endParaRPr kumimoji="0" lang="en-AU" sz="1143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Rectangle 59">
            <a:hlinkClick r:id="" action="ppaction://noaction"/>
            <a:extLst>
              <a:ext uri="{FF2B5EF4-FFF2-40B4-BE49-F238E27FC236}">
                <a16:creationId xmlns:a16="http://schemas.microsoft.com/office/drawing/2014/main" id="{636F7B0A-6125-370D-3060-D60212188E39}"/>
              </a:ext>
            </a:extLst>
          </p:cNvPr>
          <p:cNvSpPr/>
          <p:nvPr/>
        </p:nvSpPr>
        <p:spPr>
          <a:xfrm>
            <a:off x="1032344" y="3714829"/>
            <a:ext cx="2244878" cy="314281"/>
          </a:xfrm>
          <a:prstGeom prst="rect">
            <a:avLst/>
          </a:prstGeom>
          <a:solidFill>
            <a:srgbClr val="43B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TALENT ACCELERATOR</a:t>
            </a:r>
          </a:p>
        </p:txBody>
      </p:sp>
      <p:sp>
        <p:nvSpPr>
          <p:cNvPr id="61" name="Rectangle 60">
            <a:hlinkClick r:id="" action="ppaction://noaction"/>
            <a:extLst>
              <a:ext uri="{FF2B5EF4-FFF2-40B4-BE49-F238E27FC236}">
                <a16:creationId xmlns:a16="http://schemas.microsoft.com/office/drawing/2014/main" id="{ED830228-10AD-5443-DB94-5A6AB71682B4}"/>
              </a:ext>
            </a:extLst>
          </p:cNvPr>
          <p:cNvSpPr/>
          <p:nvPr/>
        </p:nvSpPr>
        <p:spPr>
          <a:xfrm>
            <a:off x="3846899" y="3714829"/>
            <a:ext cx="1993624" cy="314281"/>
          </a:xfrm>
          <a:prstGeom prst="rect">
            <a:avLst/>
          </a:prstGeom>
          <a:solidFill>
            <a:srgbClr val="43B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TECHNOLOGY SUPERCHARGED</a:t>
            </a:r>
            <a:endParaRPr kumimoji="0" lang="en-AU" sz="85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Rectangle 61">
            <a:hlinkClick r:id="" action="ppaction://noaction"/>
            <a:extLst>
              <a:ext uri="{FF2B5EF4-FFF2-40B4-BE49-F238E27FC236}">
                <a16:creationId xmlns:a16="http://schemas.microsoft.com/office/drawing/2014/main" id="{C2715A6B-9281-FC69-694C-D73D23708D6B}"/>
              </a:ext>
            </a:extLst>
          </p:cNvPr>
          <p:cNvSpPr/>
          <p:nvPr/>
        </p:nvSpPr>
        <p:spPr>
          <a:xfrm>
            <a:off x="6408546" y="3714829"/>
            <a:ext cx="2115610" cy="314281"/>
          </a:xfrm>
          <a:prstGeom prst="rect">
            <a:avLst/>
          </a:prstGeom>
          <a:solidFill>
            <a:srgbClr val="43B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TARGETED M&amp;A</a:t>
            </a:r>
          </a:p>
        </p:txBody>
      </p:sp>
      <p:sp>
        <p:nvSpPr>
          <p:cNvPr id="63" name="Rectangle 62">
            <a:hlinkClick r:id="" action="ppaction://noaction"/>
            <a:extLst>
              <a:ext uri="{FF2B5EF4-FFF2-40B4-BE49-F238E27FC236}">
                <a16:creationId xmlns:a16="http://schemas.microsoft.com/office/drawing/2014/main" id="{FF8C32F3-8CA0-653D-15A4-A62159389D65}"/>
              </a:ext>
            </a:extLst>
          </p:cNvPr>
          <p:cNvSpPr/>
          <p:nvPr/>
        </p:nvSpPr>
        <p:spPr>
          <a:xfrm>
            <a:off x="1489872" y="4904545"/>
            <a:ext cx="1993624" cy="3142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LOCAL PARTNERS</a:t>
            </a:r>
          </a:p>
        </p:txBody>
      </p:sp>
      <p:sp>
        <p:nvSpPr>
          <p:cNvPr id="64" name="Rectangle 63">
            <a:hlinkClick r:id="" action="ppaction://noaction"/>
            <a:extLst>
              <a:ext uri="{FF2B5EF4-FFF2-40B4-BE49-F238E27FC236}">
                <a16:creationId xmlns:a16="http://schemas.microsoft.com/office/drawing/2014/main" id="{C25768D7-AD96-271E-5353-A6994CF9BD77}"/>
              </a:ext>
            </a:extLst>
          </p:cNvPr>
          <p:cNvSpPr/>
          <p:nvPr/>
        </p:nvSpPr>
        <p:spPr>
          <a:xfrm>
            <a:off x="3846899" y="4904545"/>
            <a:ext cx="1993624" cy="3142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BEST IN THE BUSINESS</a:t>
            </a:r>
            <a:endParaRPr kumimoji="0" lang="en-AU" sz="1714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hlinkClick r:id="" action="ppaction://noaction"/>
            <a:extLst>
              <a:ext uri="{FF2B5EF4-FFF2-40B4-BE49-F238E27FC236}">
                <a16:creationId xmlns:a16="http://schemas.microsoft.com/office/drawing/2014/main" id="{86F01682-9CAD-EB36-4169-0CE303F2C597}"/>
              </a:ext>
            </a:extLst>
          </p:cNvPr>
          <p:cNvSpPr/>
          <p:nvPr/>
        </p:nvSpPr>
        <p:spPr>
          <a:xfrm>
            <a:off x="6203925" y="4904545"/>
            <a:ext cx="1993624" cy="3142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REVOLUTIONIZING OUR INDUSTY</a:t>
            </a:r>
            <a:endParaRPr kumimoji="0" lang="en-AU" sz="1714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1BC6DAE-BBC6-0D78-9DAE-78E4855AC4E9}"/>
              </a:ext>
            </a:extLst>
          </p:cNvPr>
          <p:cNvSpPr/>
          <p:nvPr/>
        </p:nvSpPr>
        <p:spPr>
          <a:xfrm>
            <a:off x="1032344" y="4045111"/>
            <a:ext cx="2244878" cy="616249"/>
          </a:xfrm>
          <a:prstGeom prst="rect">
            <a:avLst/>
          </a:prstGeom>
          <a:solidFill>
            <a:srgbClr val="43B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Grow careers faster than our peers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Retain and attract top talent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Best in industry recruitment engine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Pathway to employee ownership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919F618-BD78-45CB-71D8-AE078E460F95}"/>
              </a:ext>
            </a:extLst>
          </p:cNvPr>
          <p:cNvSpPr/>
          <p:nvPr/>
        </p:nvSpPr>
        <p:spPr>
          <a:xfrm>
            <a:off x="3846072" y="4045111"/>
            <a:ext cx="1993624" cy="616249"/>
          </a:xfrm>
          <a:prstGeom prst="rect">
            <a:avLst/>
          </a:prstGeom>
          <a:solidFill>
            <a:srgbClr val="43B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Step-change in productivity and margins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Enhanced client and project delivery tools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Best-in-class integrated tech stack and responsible use of </a:t>
            </a:r>
            <a:r>
              <a:rPr kumimoji="0" lang="en-AU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AI </a:t>
            </a: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(forward looking)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16DBB4F-4431-0AC8-DD97-F8CF0F1A0BD3}"/>
              </a:ext>
            </a:extLst>
          </p:cNvPr>
          <p:cNvSpPr/>
          <p:nvPr/>
        </p:nvSpPr>
        <p:spPr>
          <a:xfrm>
            <a:off x="6408546" y="4045111"/>
            <a:ext cx="2115609" cy="616249"/>
          </a:xfrm>
          <a:prstGeom prst="rect">
            <a:avLst/>
          </a:prstGeom>
          <a:solidFill>
            <a:srgbClr val="43B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Preferred home for top quality firms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Excite entrepreneurial spirit and retain talent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Accelerate growth and performance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Leverage collaboration for clients and staff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F7D78CE-584C-8BBD-FBA0-7A319778961D}"/>
              </a:ext>
            </a:extLst>
          </p:cNvPr>
          <p:cNvSpPr/>
          <p:nvPr/>
        </p:nvSpPr>
        <p:spPr>
          <a:xfrm>
            <a:off x="1489872" y="5229393"/>
            <a:ext cx="1993624" cy="54777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5246" algn="l"/>
              </a:tabLst>
              <a:defRPr/>
            </a:pPr>
            <a:r>
              <a:rPr kumimoji="0" lang="en-AU" sz="85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Key Enablers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Local trusted partners of quality clients 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Swagger to leverage national capabilities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Empowered and accountable local leaders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E40A997-4D86-E2E2-C8E2-D40E607B0A73}"/>
              </a:ext>
            </a:extLst>
          </p:cNvPr>
          <p:cNvSpPr/>
          <p:nvPr/>
        </p:nvSpPr>
        <p:spPr>
          <a:xfrm>
            <a:off x="3846898" y="5228999"/>
            <a:ext cx="1993624" cy="54777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5246" algn="l"/>
              </a:tabLst>
              <a:defRPr/>
            </a:pPr>
            <a:r>
              <a:rPr kumimoji="0" lang="en-AU" sz="85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Key Enablers</a:t>
            </a:r>
          </a:p>
          <a:p>
            <a:pPr marL="225425" marR="0" lvl="0" indent="-122238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Leading on Purpose, People, Profit (3Ps)</a:t>
            </a:r>
          </a:p>
          <a:p>
            <a:pPr marL="225425" marR="0" lvl="0" indent="-122238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Strong business acumen</a:t>
            </a:r>
          </a:p>
          <a:p>
            <a:pPr marL="225425" marR="0" lvl="0" indent="-122238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Unique, agile and scalable business model 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4B2257C-61E5-CD15-B46B-95D2C3B08B0A}"/>
              </a:ext>
            </a:extLst>
          </p:cNvPr>
          <p:cNvSpPr/>
          <p:nvPr/>
        </p:nvSpPr>
        <p:spPr>
          <a:xfrm>
            <a:off x="6203925" y="5228999"/>
            <a:ext cx="1993624" cy="54777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0"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Key Enablers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Family of companies / Aspen integration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Unmatched M&amp;A velocity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Supercharged by technology </a:t>
            </a:r>
          </a:p>
        </p:txBody>
      </p:sp>
      <p:sp>
        <p:nvSpPr>
          <p:cNvPr id="72" name="Rectangle 71">
            <a:hlinkClick r:id="" action="ppaction://noaction"/>
            <a:extLst>
              <a:ext uri="{FF2B5EF4-FFF2-40B4-BE49-F238E27FC236}">
                <a16:creationId xmlns:a16="http://schemas.microsoft.com/office/drawing/2014/main" id="{0BA07762-E2B3-19BB-8E5A-28B00A30CECD}"/>
              </a:ext>
            </a:extLst>
          </p:cNvPr>
          <p:cNvSpPr/>
          <p:nvPr/>
        </p:nvSpPr>
        <p:spPr>
          <a:xfrm>
            <a:off x="411690" y="5871148"/>
            <a:ext cx="8285194" cy="339439"/>
          </a:xfrm>
          <a:prstGeom prst="rect">
            <a:avLst/>
          </a:prstGeom>
          <a:solidFill>
            <a:srgbClr val="178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85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4825403-C5EA-81B5-FC35-9010C70EA3DE}"/>
              </a:ext>
            </a:extLst>
          </p:cNvPr>
          <p:cNvSpPr txBox="1"/>
          <p:nvPr/>
        </p:nvSpPr>
        <p:spPr>
          <a:xfrm>
            <a:off x="1843401" y="5931208"/>
            <a:ext cx="623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Safety   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A3085C-CF86-D993-8260-3C286F880797}"/>
              </a:ext>
            </a:extLst>
          </p:cNvPr>
          <p:cNvSpPr txBox="1"/>
          <p:nvPr/>
        </p:nvSpPr>
        <p:spPr>
          <a:xfrm>
            <a:off x="6551391" y="5931208"/>
            <a:ext cx="7441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Innovation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2E6C9A0-F766-D933-03AF-D5407DFBB1A6}"/>
              </a:ext>
            </a:extLst>
          </p:cNvPr>
          <p:cNvSpPr txBox="1"/>
          <p:nvPr/>
        </p:nvSpPr>
        <p:spPr>
          <a:xfrm>
            <a:off x="2976115" y="5931208"/>
            <a:ext cx="7425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Integrity   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1C38429-F784-526A-DA93-DD546D5B8FAB}"/>
              </a:ext>
            </a:extLst>
          </p:cNvPr>
          <p:cNvSpPr txBox="1"/>
          <p:nvPr/>
        </p:nvSpPr>
        <p:spPr>
          <a:xfrm>
            <a:off x="4202605" y="5931208"/>
            <a:ext cx="6735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Quality   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D3DCA01-2346-6BFE-B1A2-26748932CDAB}"/>
              </a:ext>
            </a:extLst>
          </p:cNvPr>
          <p:cNvSpPr txBox="1"/>
          <p:nvPr/>
        </p:nvSpPr>
        <p:spPr>
          <a:xfrm>
            <a:off x="5444323" y="5931208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Passion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3464948-1056-F386-75EC-C5358AD64ABE}"/>
              </a:ext>
            </a:extLst>
          </p:cNvPr>
          <p:cNvSpPr txBox="1"/>
          <p:nvPr/>
        </p:nvSpPr>
        <p:spPr>
          <a:xfrm>
            <a:off x="7614372" y="5931208"/>
            <a:ext cx="1002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Collaboration    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B38680A-A3F8-F2C5-99F0-1A972308E93E}"/>
              </a:ext>
            </a:extLst>
          </p:cNvPr>
          <p:cNvSpPr/>
          <p:nvPr/>
        </p:nvSpPr>
        <p:spPr>
          <a:xfrm>
            <a:off x="411690" y="1890572"/>
            <a:ext cx="8285193" cy="39451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938912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1644" algn="l"/>
                <a:tab pos="938912" algn="l"/>
              </a:tabLst>
              <a:defRPr/>
            </a:pPr>
            <a:r>
              <a:rPr kumimoji="0" lang="en-US" sz="114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Vision: </a:t>
            </a:r>
            <a:r>
              <a:rPr kumimoji="0" lang="en-US" sz="1071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		To be an industry leader in the delivery of sustainable infrastructure solutions that build better 						communities through investment in talent, technology and targeted M&amp;A</a:t>
            </a:r>
            <a:r>
              <a:rPr kumimoji="0" lang="en-AU" sz="1071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923FF41-FB64-6221-7362-4C3204B7FB59}"/>
              </a:ext>
            </a:extLst>
          </p:cNvPr>
          <p:cNvSpPr txBox="1"/>
          <p:nvPr/>
        </p:nvSpPr>
        <p:spPr>
          <a:xfrm rot="16200000">
            <a:off x="173963" y="5212988"/>
            <a:ext cx="1008609" cy="25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Differentiators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4721328-6E88-1E92-7CEA-E18595F45B1E}"/>
              </a:ext>
            </a:extLst>
          </p:cNvPr>
          <p:cNvSpPr txBox="1"/>
          <p:nvPr/>
        </p:nvSpPr>
        <p:spPr>
          <a:xfrm rot="16200000">
            <a:off x="44898" y="4069756"/>
            <a:ext cx="1266733" cy="25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7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Purposeful Growth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3A38A7A-D9B9-DD6C-9286-3D4F60518943}"/>
              </a:ext>
            </a:extLst>
          </p:cNvPr>
          <p:cNvSpPr txBox="1"/>
          <p:nvPr/>
        </p:nvSpPr>
        <p:spPr>
          <a:xfrm rot="16200000">
            <a:off x="404824" y="2358975"/>
            <a:ext cx="546884" cy="25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Goals</a:t>
            </a:r>
          </a:p>
        </p:txBody>
      </p:sp>
      <p:sp>
        <p:nvSpPr>
          <p:cNvPr id="83" name="TextBox 82">
            <a:hlinkClick r:id="" action="ppaction://noaction"/>
            <a:extLst>
              <a:ext uri="{FF2B5EF4-FFF2-40B4-BE49-F238E27FC236}">
                <a16:creationId xmlns:a16="http://schemas.microsoft.com/office/drawing/2014/main" id="{3E287C00-BF23-AF78-A8F2-FAB98BC8F87A}"/>
              </a:ext>
            </a:extLst>
          </p:cNvPr>
          <p:cNvSpPr txBox="1"/>
          <p:nvPr/>
        </p:nvSpPr>
        <p:spPr>
          <a:xfrm>
            <a:off x="258642" y="5931208"/>
            <a:ext cx="8915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    Values:    </a:t>
            </a:r>
          </a:p>
        </p:txBody>
      </p:sp>
      <p:sp>
        <p:nvSpPr>
          <p:cNvPr id="84" name="Rectangle 83">
            <a:hlinkClick r:id="" action="ppaction://noaction"/>
            <a:extLst>
              <a:ext uri="{FF2B5EF4-FFF2-40B4-BE49-F238E27FC236}">
                <a16:creationId xmlns:a16="http://schemas.microsoft.com/office/drawing/2014/main" id="{DBA342E8-A470-ABE0-CEFF-5C816FFC7575}"/>
              </a:ext>
            </a:extLst>
          </p:cNvPr>
          <p:cNvSpPr/>
          <p:nvPr/>
        </p:nvSpPr>
        <p:spPr>
          <a:xfrm>
            <a:off x="6707526" y="3039380"/>
            <a:ext cx="1823199" cy="370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35F4241-765C-D93A-DA0E-4F56426A7F1F}"/>
              </a:ext>
            </a:extLst>
          </p:cNvPr>
          <p:cNvSpPr txBox="1"/>
          <p:nvPr/>
        </p:nvSpPr>
        <p:spPr>
          <a:xfrm rot="16200000">
            <a:off x="261620" y="3042037"/>
            <a:ext cx="833291" cy="25712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End Markets</a:t>
            </a:r>
          </a:p>
        </p:txBody>
      </p:sp>
      <p:sp>
        <p:nvSpPr>
          <p:cNvPr id="87" name="Rectangle 86">
            <a:hlinkClick r:id="" action="ppaction://noaction"/>
            <a:extLst>
              <a:ext uri="{FF2B5EF4-FFF2-40B4-BE49-F238E27FC236}">
                <a16:creationId xmlns:a16="http://schemas.microsoft.com/office/drawing/2014/main" id="{BF17265C-F4DC-A59C-CC8D-417C39CC0420}"/>
              </a:ext>
            </a:extLst>
          </p:cNvPr>
          <p:cNvSpPr/>
          <p:nvPr/>
        </p:nvSpPr>
        <p:spPr>
          <a:xfrm>
            <a:off x="2911432" y="2962281"/>
            <a:ext cx="1823199" cy="405639"/>
          </a:xfrm>
          <a:prstGeom prst="rect">
            <a:avLst/>
          </a:prstGeom>
          <a:solidFill>
            <a:srgbClr val="818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Water</a:t>
            </a:r>
            <a:endParaRPr kumimoji="0" lang="en-A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Rectangle 88">
            <a:hlinkClick r:id="" action="ppaction://noaction"/>
            <a:extLst>
              <a:ext uri="{FF2B5EF4-FFF2-40B4-BE49-F238E27FC236}">
                <a16:creationId xmlns:a16="http://schemas.microsoft.com/office/drawing/2014/main" id="{7B93500A-EDCC-4CA6-840C-1FA1383EBCDA}"/>
              </a:ext>
            </a:extLst>
          </p:cNvPr>
          <p:cNvSpPr/>
          <p:nvPr/>
        </p:nvSpPr>
        <p:spPr>
          <a:xfrm>
            <a:off x="985074" y="2962281"/>
            <a:ext cx="1823199" cy="405639"/>
          </a:xfrm>
          <a:prstGeom prst="rect">
            <a:avLst/>
          </a:prstGeom>
          <a:solidFill>
            <a:srgbClr val="818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Transportation</a:t>
            </a:r>
          </a:p>
        </p:txBody>
      </p:sp>
      <p:sp>
        <p:nvSpPr>
          <p:cNvPr id="90" name="Rectangle 89">
            <a:hlinkClick r:id="" action="ppaction://noaction"/>
            <a:extLst>
              <a:ext uri="{FF2B5EF4-FFF2-40B4-BE49-F238E27FC236}">
                <a16:creationId xmlns:a16="http://schemas.microsoft.com/office/drawing/2014/main" id="{CB3E5004-D33D-FA32-F19B-29CEB03D1A28}"/>
              </a:ext>
            </a:extLst>
          </p:cNvPr>
          <p:cNvSpPr/>
          <p:nvPr/>
        </p:nvSpPr>
        <p:spPr>
          <a:xfrm>
            <a:off x="411919" y="1558124"/>
            <a:ext cx="8285194" cy="342360"/>
          </a:xfrm>
          <a:prstGeom prst="rect">
            <a:avLst/>
          </a:prstGeom>
          <a:solidFill>
            <a:srgbClr val="178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4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Smarter Solutions. Better Communities.</a:t>
            </a:r>
          </a:p>
        </p:txBody>
      </p:sp>
      <p:sp>
        <p:nvSpPr>
          <p:cNvPr id="91" name="TextBox 90">
            <a:hlinkClick r:id="" action="ppaction://noaction"/>
            <a:extLst>
              <a:ext uri="{FF2B5EF4-FFF2-40B4-BE49-F238E27FC236}">
                <a16:creationId xmlns:a16="http://schemas.microsoft.com/office/drawing/2014/main" id="{B130F501-9EF8-7D86-9354-0F6C458FEA1F}"/>
              </a:ext>
            </a:extLst>
          </p:cNvPr>
          <p:cNvSpPr txBox="1"/>
          <p:nvPr/>
        </p:nvSpPr>
        <p:spPr>
          <a:xfrm>
            <a:off x="432689" y="1608329"/>
            <a:ext cx="1524135" cy="26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1644" algn="l"/>
              </a:tabLst>
              <a:defRPr/>
            </a:pPr>
            <a:r>
              <a:rPr kumimoji="0" lang="en-AU" sz="114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	Common Purpose:    </a:t>
            </a:r>
          </a:p>
        </p:txBody>
      </p:sp>
      <p:sp>
        <p:nvSpPr>
          <p:cNvPr id="92" name="Rectangle 91">
            <a:hlinkClick r:id="" action="ppaction://noaction"/>
            <a:extLst>
              <a:ext uri="{FF2B5EF4-FFF2-40B4-BE49-F238E27FC236}">
                <a16:creationId xmlns:a16="http://schemas.microsoft.com/office/drawing/2014/main" id="{0EFA461E-1C39-19EF-5F7B-5FD4D963C0EC}"/>
              </a:ext>
            </a:extLst>
          </p:cNvPr>
          <p:cNvSpPr/>
          <p:nvPr/>
        </p:nvSpPr>
        <p:spPr>
          <a:xfrm>
            <a:off x="1000600" y="2345356"/>
            <a:ext cx="1858088" cy="336366"/>
          </a:xfrm>
          <a:prstGeom prst="rect">
            <a:avLst/>
          </a:prstGeom>
          <a:solidFill>
            <a:srgbClr val="43B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4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Best Place to Work</a:t>
            </a:r>
            <a:br>
              <a:rPr kumimoji="0" lang="en-AU" sz="114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kumimoji="0" lang="en-AU" sz="85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</a:t>
            </a:r>
            <a:r>
              <a:rPr kumimoji="0" lang="en-AU" sz="85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Top 5 by Location)</a:t>
            </a:r>
            <a:endParaRPr kumimoji="0" lang="en-AU" sz="114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Rectangle 92">
            <a:hlinkClick r:id="" action="ppaction://noaction"/>
            <a:extLst>
              <a:ext uri="{FF2B5EF4-FFF2-40B4-BE49-F238E27FC236}">
                <a16:creationId xmlns:a16="http://schemas.microsoft.com/office/drawing/2014/main" id="{6DF18808-D39A-196F-6FA0-33484097D5CB}"/>
              </a:ext>
            </a:extLst>
          </p:cNvPr>
          <p:cNvSpPr/>
          <p:nvPr/>
        </p:nvSpPr>
        <p:spPr>
          <a:xfrm>
            <a:off x="6720663" y="2345356"/>
            <a:ext cx="1858088" cy="336366"/>
          </a:xfrm>
          <a:prstGeom prst="rect">
            <a:avLst/>
          </a:prstGeom>
          <a:solidFill>
            <a:srgbClr val="43B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4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Zweig Hot Firm</a:t>
            </a:r>
            <a:br>
              <a:rPr kumimoji="0" lang="en-AU" sz="114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kumimoji="0" lang="en-AU" sz="85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</a:t>
            </a:r>
            <a:r>
              <a:rPr kumimoji="0" lang="en-AU" sz="85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Top 5 in USA)</a:t>
            </a:r>
            <a:endParaRPr kumimoji="0" lang="en-AU" sz="114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hlinkClick r:id="" action="ppaction://noaction"/>
            <a:extLst>
              <a:ext uri="{FF2B5EF4-FFF2-40B4-BE49-F238E27FC236}">
                <a16:creationId xmlns:a16="http://schemas.microsoft.com/office/drawing/2014/main" id="{5CFBEC09-2A93-200C-D7EA-2DD6617B609B}"/>
              </a:ext>
            </a:extLst>
          </p:cNvPr>
          <p:cNvSpPr/>
          <p:nvPr/>
        </p:nvSpPr>
        <p:spPr>
          <a:xfrm>
            <a:off x="4837790" y="2962281"/>
            <a:ext cx="1823199" cy="405639"/>
          </a:xfrm>
          <a:prstGeom prst="rect">
            <a:avLst/>
          </a:prstGeom>
          <a:solidFill>
            <a:srgbClr val="818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Facilities </a:t>
            </a:r>
            <a:r>
              <a:rPr kumimoji="0" lang="en-AU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(Ed/Health/Commercial)</a:t>
            </a:r>
            <a:endParaRPr kumimoji="0" lang="en-A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hlinkClick r:id="" action="ppaction://noaction"/>
            <a:extLst>
              <a:ext uri="{FF2B5EF4-FFF2-40B4-BE49-F238E27FC236}">
                <a16:creationId xmlns:a16="http://schemas.microsoft.com/office/drawing/2014/main" id="{81F51F54-E806-6EC4-45D3-698981C3C36C}"/>
              </a:ext>
            </a:extLst>
          </p:cNvPr>
          <p:cNvSpPr/>
          <p:nvPr/>
        </p:nvSpPr>
        <p:spPr>
          <a:xfrm>
            <a:off x="6764148" y="2962281"/>
            <a:ext cx="1823199" cy="405639"/>
          </a:xfrm>
          <a:prstGeom prst="rect">
            <a:avLst/>
          </a:prstGeom>
          <a:solidFill>
            <a:srgbClr val="818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Energy/Environment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EC4B017-4AE9-8FA0-1AFA-B6B29EDC0932}"/>
              </a:ext>
            </a:extLst>
          </p:cNvPr>
          <p:cNvSpPr txBox="1">
            <a:spLocks/>
          </p:cNvSpPr>
          <p:nvPr/>
        </p:nvSpPr>
        <p:spPr>
          <a:xfrm>
            <a:off x="400549" y="976595"/>
            <a:ext cx="8557184" cy="3591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 defTabSz="9144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14" b="1" i="0" kern="1200" baseline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3B135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Vision 2035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| Revolutionizing Infrastructure Consulting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708BC-52EA-71ED-12F1-93BD2C9EF70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851543">
            <a:off x="4166547" y="2260316"/>
            <a:ext cx="205740" cy="133350"/>
          </a:xfrm>
          <a:prstGeom prst="rect">
            <a:avLst/>
          </a:prstGeom>
          <a:noFill/>
        </p:spPr>
      </p:pic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3BE8B691-B2CD-14B5-F938-8A3AECE20063}"/>
              </a:ext>
            </a:extLst>
          </p:cNvPr>
          <p:cNvSpPr/>
          <p:nvPr/>
        </p:nvSpPr>
        <p:spPr>
          <a:xfrm rot="1608768">
            <a:off x="4128179" y="2146953"/>
            <a:ext cx="523980" cy="144051"/>
          </a:xfrm>
          <a:prstGeom prst="foldedCorner">
            <a:avLst>
              <a:gd name="adj" fmla="val 39744"/>
            </a:avLst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Top 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73F936-6697-50BE-700C-9BB58F4D50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973305">
            <a:off x="7668635" y="2961069"/>
            <a:ext cx="205740" cy="133350"/>
          </a:xfrm>
          <a:prstGeom prst="rect">
            <a:avLst/>
          </a:prstGeom>
          <a:noFill/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8F629580-383C-284C-A5F9-19F21B0338F6}"/>
              </a:ext>
            </a:extLst>
          </p:cNvPr>
          <p:cNvSpPr/>
          <p:nvPr/>
        </p:nvSpPr>
        <p:spPr>
          <a:xfrm rot="1470410">
            <a:off x="7446837" y="2843299"/>
            <a:ext cx="1042461" cy="164866"/>
          </a:xfrm>
          <a:prstGeom prst="foldedCorner">
            <a:avLst>
              <a:gd name="adj" fmla="val 39744"/>
            </a:avLst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Energy +Environ.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616D64-F35C-D8C3-BF20-A6AE2DBC789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048649">
            <a:off x="2690158" y="3680592"/>
            <a:ext cx="205740" cy="133350"/>
          </a:xfrm>
          <a:prstGeom prst="rect">
            <a:avLst/>
          </a:prstGeom>
          <a:noFill/>
        </p:spPr>
      </p:pic>
      <p:sp>
        <p:nvSpPr>
          <p:cNvPr id="11" name="Rectangle: Folded Corner 10">
            <a:extLst>
              <a:ext uri="{FF2B5EF4-FFF2-40B4-BE49-F238E27FC236}">
                <a16:creationId xmlns:a16="http://schemas.microsoft.com/office/drawing/2014/main" id="{E57573A8-DAD6-31A4-E18F-4C60884A36D7}"/>
              </a:ext>
            </a:extLst>
          </p:cNvPr>
          <p:cNvSpPr/>
          <p:nvPr/>
        </p:nvSpPr>
        <p:spPr>
          <a:xfrm rot="1707388">
            <a:off x="2412779" y="3565133"/>
            <a:ext cx="1042461" cy="164866"/>
          </a:xfrm>
          <a:prstGeom prst="foldedCorner">
            <a:avLst>
              <a:gd name="adj" fmla="val 39744"/>
            </a:avLst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Accelerator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164FD8-6495-C9C1-9A18-0710483911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048649">
            <a:off x="5582090" y="3680592"/>
            <a:ext cx="205740" cy="133350"/>
          </a:xfrm>
          <a:prstGeom prst="rect">
            <a:avLst/>
          </a:prstGeom>
          <a:noFill/>
        </p:spPr>
      </p:pic>
      <p:sp>
        <p:nvSpPr>
          <p:cNvPr id="13" name="Rectangle: Folded Corner 12">
            <a:extLst>
              <a:ext uri="{FF2B5EF4-FFF2-40B4-BE49-F238E27FC236}">
                <a16:creationId xmlns:a16="http://schemas.microsoft.com/office/drawing/2014/main" id="{316A3456-F65C-3267-C946-8373C63D5E3C}"/>
              </a:ext>
            </a:extLst>
          </p:cNvPr>
          <p:cNvSpPr/>
          <p:nvPr/>
        </p:nvSpPr>
        <p:spPr>
          <a:xfrm rot="1707388">
            <a:off x="5304711" y="3565133"/>
            <a:ext cx="1042461" cy="164866"/>
          </a:xfrm>
          <a:prstGeom prst="foldedCorner">
            <a:avLst>
              <a:gd name="adj" fmla="val 39744"/>
            </a:avLst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Supercharged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A321F7-2898-60D6-303A-095BC3E8FD8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048649">
            <a:off x="2899239" y="4860801"/>
            <a:ext cx="205740" cy="133350"/>
          </a:xfrm>
          <a:prstGeom prst="rect">
            <a:avLst/>
          </a:prstGeom>
          <a:noFill/>
        </p:spPr>
      </p:pic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254EBD4F-F86E-7C45-5C7A-4B2598FE9F71}"/>
              </a:ext>
            </a:extLst>
          </p:cNvPr>
          <p:cNvSpPr/>
          <p:nvPr/>
        </p:nvSpPr>
        <p:spPr>
          <a:xfrm rot="1707388">
            <a:off x="2621860" y="4745342"/>
            <a:ext cx="1042461" cy="164866"/>
          </a:xfrm>
          <a:prstGeom prst="foldedCorner">
            <a:avLst>
              <a:gd name="adj" fmla="val 39744"/>
            </a:avLst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Lean in Locally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454BC0-7DCC-1D71-BB8D-1AC721B25AA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057968">
            <a:off x="5962009" y="2961069"/>
            <a:ext cx="205740" cy="133350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897C898-18B0-0C40-25C9-56CAE5C06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413" y="2590987"/>
            <a:ext cx="91447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9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854DB-F0B7-3450-F637-1A090776D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C88BD6B9-0A58-E883-DB2F-318040DC288E}"/>
              </a:ext>
            </a:extLst>
          </p:cNvPr>
          <p:cNvSpPr/>
          <p:nvPr/>
        </p:nvSpPr>
        <p:spPr>
          <a:xfrm>
            <a:off x="411042" y="2739045"/>
            <a:ext cx="8285194" cy="8757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479189D-02D0-DFA0-B0B3-E23A60D4285D}"/>
              </a:ext>
            </a:extLst>
          </p:cNvPr>
          <p:cNvSpPr/>
          <p:nvPr/>
        </p:nvSpPr>
        <p:spPr>
          <a:xfrm>
            <a:off x="411690" y="4810305"/>
            <a:ext cx="8285194" cy="10599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8AEE297-A8D0-4D85-F749-4D66C38E92AB}"/>
              </a:ext>
            </a:extLst>
          </p:cNvPr>
          <p:cNvSpPr/>
          <p:nvPr/>
        </p:nvSpPr>
        <p:spPr>
          <a:xfrm>
            <a:off x="411690" y="3591156"/>
            <a:ext cx="8285194" cy="1219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Rectangle 58">
            <a:hlinkClick r:id="" action="ppaction://noaction"/>
            <a:extLst>
              <a:ext uri="{FF2B5EF4-FFF2-40B4-BE49-F238E27FC236}">
                <a16:creationId xmlns:a16="http://schemas.microsoft.com/office/drawing/2014/main" id="{6DABD493-21A0-E33F-CC92-536DF7143CBA}"/>
              </a:ext>
            </a:extLst>
          </p:cNvPr>
          <p:cNvSpPr/>
          <p:nvPr/>
        </p:nvSpPr>
        <p:spPr>
          <a:xfrm>
            <a:off x="2974469" y="2345356"/>
            <a:ext cx="3620888" cy="336366"/>
          </a:xfrm>
          <a:prstGeom prst="rect">
            <a:avLst/>
          </a:prstGeom>
          <a:solidFill>
            <a:srgbClr val="43B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4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Top 5-10 North American Firm</a:t>
            </a:r>
          </a:p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6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($3.3b GR, $3b NSR and $660m EBITDA</a:t>
            </a:r>
            <a:r>
              <a:rPr kumimoji="0" lang="en-AU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</a:t>
            </a:r>
            <a:endParaRPr kumimoji="0" lang="en-AU" sz="1143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Rectangle 59">
            <a:hlinkClick r:id="" action="ppaction://noaction"/>
            <a:extLst>
              <a:ext uri="{FF2B5EF4-FFF2-40B4-BE49-F238E27FC236}">
                <a16:creationId xmlns:a16="http://schemas.microsoft.com/office/drawing/2014/main" id="{0D38B678-71A6-1980-6B4F-310AACDCC8A4}"/>
              </a:ext>
            </a:extLst>
          </p:cNvPr>
          <p:cNvSpPr/>
          <p:nvPr/>
        </p:nvSpPr>
        <p:spPr>
          <a:xfrm>
            <a:off x="1032344" y="3714829"/>
            <a:ext cx="2244878" cy="314281"/>
          </a:xfrm>
          <a:prstGeom prst="rect">
            <a:avLst/>
          </a:prstGeom>
          <a:solidFill>
            <a:srgbClr val="43B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TALENT ACCELERATOR</a:t>
            </a:r>
          </a:p>
        </p:txBody>
      </p:sp>
      <p:sp>
        <p:nvSpPr>
          <p:cNvPr id="61" name="Rectangle 60">
            <a:hlinkClick r:id="" action="ppaction://noaction"/>
            <a:extLst>
              <a:ext uri="{FF2B5EF4-FFF2-40B4-BE49-F238E27FC236}">
                <a16:creationId xmlns:a16="http://schemas.microsoft.com/office/drawing/2014/main" id="{1C78E461-91B5-09F6-DA07-DD922D306AE6}"/>
              </a:ext>
            </a:extLst>
          </p:cNvPr>
          <p:cNvSpPr/>
          <p:nvPr/>
        </p:nvSpPr>
        <p:spPr>
          <a:xfrm>
            <a:off x="3846899" y="3714829"/>
            <a:ext cx="1993624" cy="314281"/>
          </a:xfrm>
          <a:prstGeom prst="rect">
            <a:avLst/>
          </a:prstGeom>
          <a:solidFill>
            <a:srgbClr val="43B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TECHNOLOGY SUPERCHARGED</a:t>
            </a:r>
            <a:endParaRPr kumimoji="0" lang="en-AU" sz="85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Rectangle 61">
            <a:hlinkClick r:id="" action="ppaction://noaction"/>
            <a:extLst>
              <a:ext uri="{FF2B5EF4-FFF2-40B4-BE49-F238E27FC236}">
                <a16:creationId xmlns:a16="http://schemas.microsoft.com/office/drawing/2014/main" id="{963534F8-909A-3F03-0BB4-B8579E93C8B8}"/>
              </a:ext>
            </a:extLst>
          </p:cNvPr>
          <p:cNvSpPr/>
          <p:nvPr/>
        </p:nvSpPr>
        <p:spPr>
          <a:xfrm>
            <a:off x="6408546" y="3714829"/>
            <a:ext cx="2115610" cy="314281"/>
          </a:xfrm>
          <a:prstGeom prst="rect">
            <a:avLst/>
          </a:prstGeom>
          <a:solidFill>
            <a:srgbClr val="43B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TARGETED M&amp;A</a:t>
            </a:r>
          </a:p>
        </p:txBody>
      </p:sp>
      <p:sp>
        <p:nvSpPr>
          <p:cNvPr id="63" name="Rectangle 62">
            <a:hlinkClick r:id="" action="ppaction://noaction"/>
            <a:extLst>
              <a:ext uri="{FF2B5EF4-FFF2-40B4-BE49-F238E27FC236}">
                <a16:creationId xmlns:a16="http://schemas.microsoft.com/office/drawing/2014/main" id="{FBF599E3-E86E-F93D-04C5-9B5527C65FE3}"/>
              </a:ext>
            </a:extLst>
          </p:cNvPr>
          <p:cNvSpPr/>
          <p:nvPr/>
        </p:nvSpPr>
        <p:spPr>
          <a:xfrm>
            <a:off x="1489872" y="4904545"/>
            <a:ext cx="1993624" cy="3142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LOCAL PARTNERS</a:t>
            </a:r>
          </a:p>
        </p:txBody>
      </p:sp>
      <p:sp>
        <p:nvSpPr>
          <p:cNvPr id="64" name="Rectangle 63">
            <a:hlinkClick r:id="" action="ppaction://noaction"/>
            <a:extLst>
              <a:ext uri="{FF2B5EF4-FFF2-40B4-BE49-F238E27FC236}">
                <a16:creationId xmlns:a16="http://schemas.microsoft.com/office/drawing/2014/main" id="{4C84D062-ED59-AB21-33A6-931082626FD3}"/>
              </a:ext>
            </a:extLst>
          </p:cNvPr>
          <p:cNvSpPr/>
          <p:nvPr/>
        </p:nvSpPr>
        <p:spPr>
          <a:xfrm>
            <a:off x="3846899" y="4904545"/>
            <a:ext cx="1993624" cy="3142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BEST IN THE BUSINESS</a:t>
            </a:r>
            <a:endParaRPr kumimoji="0" lang="en-AU" sz="1714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hlinkClick r:id="" action="ppaction://noaction"/>
            <a:extLst>
              <a:ext uri="{FF2B5EF4-FFF2-40B4-BE49-F238E27FC236}">
                <a16:creationId xmlns:a16="http://schemas.microsoft.com/office/drawing/2014/main" id="{E18A340B-71C0-488C-D908-250A92F3755F}"/>
              </a:ext>
            </a:extLst>
          </p:cNvPr>
          <p:cNvSpPr/>
          <p:nvPr/>
        </p:nvSpPr>
        <p:spPr>
          <a:xfrm>
            <a:off x="6203925" y="4904545"/>
            <a:ext cx="1993624" cy="3142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REVOLUTIONIZING OUR INDUSTY</a:t>
            </a:r>
            <a:endParaRPr kumimoji="0" lang="en-AU" sz="1714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266F12E-F6AA-91FB-BFFB-F5D817BCA8B8}"/>
              </a:ext>
            </a:extLst>
          </p:cNvPr>
          <p:cNvSpPr/>
          <p:nvPr/>
        </p:nvSpPr>
        <p:spPr>
          <a:xfrm>
            <a:off x="1032344" y="4045111"/>
            <a:ext cx="2244878" cy="616249"/>
          </a:xfrm>
          <a:prstGeom prst="rect">
            <a:avLst/>
          </a:prstGeom>
          <a:solidFill>
            <a:srgbClr val="43B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Grow careers faster than our peers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Retain and attract top talent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Best in industry recruitment engine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Pathway to employee ownership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4C21922-11B1-0C98-42AD-F0B8420CA6CD}"/>
              </a:ext>
            </a:extLst>
          </p:cNvPr>
          <p:cNvSpPr/>
          <p:nvPr/>
        </p:nvSpPr>
        <p:spPr>
          <a:xfrm>
            <a:off x="3846072" y="4045111"/>
            <a:ext cx="1993624" cy="616249"/>
          </a:xfrm>
          <a:prstGeom prst="rect">
            <a:avLst/>
          </a:prstGeom>
          <a:solidFill>
            <a:srgbClr val="43B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Step-change in productivity and margins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Enhanced client and project delivery tools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Best-in-class integrated tech stack and responsible use of </a:t>
            </a:r>
            <a:r>
              <a:rPr kumimoji="0" lang="en-AU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AI </a:t>
            </a: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(forward looking)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C660C48-BF2C-7C58-CDC4-6B503EA1A745}"/>
              </a:ext>
            </a:extLst>
          </p:cNvPr>
          <p:cNvSpPr/>
          <p:nvPr/>
        </p:nvSpPr>
        <p:spPr>
          <a:xfrm>
            <a:off x="6408546" y="4045111"/>
            <a:ext cx="2115609" cy="616249"/>
          </a:xfrm>
          <a:prstGeom prst="rect">
            <a:avLst/>
          </a:prstGeom>
          <a:solidFill>
            <a:srgbClr val="43B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Preferred home for top quality firms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Excite entrepreneurial spirit and retain talent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Accelerate growth and performance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Leverage collaboration for clients and staff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E532AF1-E5E2-7ECB-3BB4-B40C58AF0A63}"/>
              </a:ext>
            </a:extLst>
          </p:cNvPr>
          <p:cNvSpPr/>
          <p:nvPr/>
        </p:nvSpPr>
        <p:spPr>
          <a:xfrm>
            <a:off x="1489872" y="5229393"/>
            <a:ext cx="1993624" cy="54777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5246" algn="l"/>
              </a:tabLst>
              <a:defRPr/>
            </a:pPr>
            <a:r>
              <a:rPr kumimoji="0" lang="en-AU" sz="85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Key Enablers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Local trusted partners of quality clients 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Swagger to leverage national capabilities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Empowered and accountable local leaders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EE95943-5A8D-8204-84F6-73684363E490}"/>
              </a:ext>
            </a:extLst>
          </p:cNvPr>
          <p:cNvSpPr/>
          <p:nvPr/>
        </p:nvSpPr>
        <p:spPr>
          <a:xfrm>
            <a:off x="3846898" y="5228999"/>
            <a:ext cx="1993624" cy="54777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5246" algn="l"/>
              </a:tabLst>
              <a:defRPr/>
            </a:pPr>
            <a:r>
              <a:rPr kumimoji="0" lang="en-AU" sz="85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Key Enablers</a:t>
            </a:r>
          </a:p>
          <a:p>
            <a:pPr marL="225425" marR="0" lvl="0" indent="-122238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Leading on Purpose, People, Profit (3Ps)</a:t>
            </a:r>
          </a:p>
          <a:p>
            <a:pPr marL="225425" marR="0" lvl="0" indent="-122238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Strong business acumen</a:t>
            </a:r>
          </a:p>
          <a:p>
            <a:pPr marL="225425" marR="0" lvl="0" indent="-122238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Unique, agile and scalable business model 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CD1B519-EE3D-9182-004C-11ECBD7528FF}"/>
              </a:ext>
            </a:extLst>
          </p:cNvPr>
          <p:cNvSpPr/>
          <p:nvPr/>
        </p:nvSpPr>
        <p:spPr>
          <a:xfrm>
            <a:off x="6203925" y="5228999"/>
            <a:ext cx="1993624" cy="54777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0"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Key Enablers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Family of companies / Aspen integration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Unmatched M&amp;A velocity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Supercharged by technology </a:t>
            </a:r>
          </a:p>
        </p:txBody>
      </p:sp>
      <p:sp>
        <p:nvSpPr>
          <p:cNvPr id="72" name="Rectangle 71">
            <a:hlinkClick r:id="" action="ppaction://noaction"/>
            <a:extLst>
              <a:ext uri="{FF2B5EF4-FFF2-40B4-BE49-F238E27FC236}">
                <a16:creationId xmlns:a16="http://schemas.microsoft.com/office/drawing/2014/main" id="{013EFBF7-6A06-993C-9172-6340F8417BCB}"/>
              </a:ext>
            </a:extLst>
          </p:cNvPr>
          <p:cNvSpPr/>
          <p:nvPr/>
        </p:nvSpPr>
        <p:spPr>
          <a:xfrm>
            <a:off x="411690" y="5871148"/>
            <a:ext cx="8285194" cy="339439"/>
          </a:xfrm>
          <a:prstGeom prst="rect">
            <a:avLst/>
          </a:prstGeom>
          <a:solidFill>
            <a:srgbClr val="178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85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DBE16FA-A3B9-8624-1887-95EEC4787951}"/>
              </a:ext>
            </a:extLst>
          </p:cNvPr>
          <p:cNvSpPr txBox="1"/>
          <p:nvPr/>
        </p:nvSpPr>
        <p:spPr>
          <a:xfrm>
            <a:off x="1843401" y="5931208"/>
            <a:ext cx="623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Safety   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5D2CF66-FA30-C231-9AC5-B41FB23327B4}"/>
              </a:ext>
            </a:extLst>
          </p:cNvPr>
          <p:cNvSpPr txBox="1"/>
          <p:nvPr/>
        </p:nvSpPr>
        <p:spPr>
          <a:xfrm>
            <a:off x="6551391" y="5931208"/>
            <a:ext cx="7441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Innovation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62A270C-873F-FA15-0DE9-0E1D6573DFA5}"/>
              </a:ext>
            </a:extLst>
          </p:cNvPr>
          <p:cNvSpPr txBox="1"/>
          <p:nvPr/>
        </p:nvSpPr>
        <p:spPr>
          <a:xfrm>
            <a:off x="2976115" y="5931208"/>
            <a:ext cx="7425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Integrity   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AD28838-3ED3-74AC-42D7-2A5AA421E5D0}"/>
              </a:ext>
            </a:extLst>
          </p:cNvPr>
          <p:cNvSpPr txBox="1"/>
          <p:nvPr/>
        </p:nvSpPr>
        <p:spPr>
          <a:xfrm>
            <a:off x="4202605" y="5931208"/>
            <a:ext cx="6735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Quality   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296FA15-9F5D-D4D9-28E9-DF1E4D21FC6C}"/>
              </a:ext>
            </a:extLst>
          </p:cNvPr>
          <p:cNvSpPr txBox="1"/>
          <p:nvPr/>
        </p:nvSpPr>
        <p:spPr>
          <a:xfrm>
            <a:off x="5444323" y="5931208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Passion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537AD26-6DF3-7C3C-311C-0EA854F4D2FD}"/>
              </a:ext>
            </a:extLst>
          </p:cNvPr>
          <p:cNvSpPr txBox="1"/>
          <p:nvPr/>
        </p:nvSpPr>
        <p:spPr>
          <a:xfrm>
            <a:off x="7614372" y="5931208"/>
            <a:ext cx="1002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Collaboration    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7ED5CBC-F87E-0407-473E-EFB73DC98F5B}"/>
              </a:ext>
            </a:extLst>
          </p:cNvPr>
          <p:cNvSpPr/>
          <p:nvPr/>
        </p:nvSpPr>
        <p:spPr>
          <a:xfrm>
            <a:off x="411690" y="1890572"/>
            <a:ext cx="8285193" cy="39451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938912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1644" algn="l"/>
                <a:tab pos="938912" algn="l"/>
              </a:tabLst>
              <a:defRPr/>
            </a:pPr>
            <a:r>
              <a:rPr kumimoji="0" lang="en-US" sz="114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Vision: </a:t>
            </a:r>
            <a:r>
              <a:rPr kumimoji="0" lang="en-US" sz="1071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		To be an industry leader in the delivery of sustainable infrastructure solutions that build better 						communities through investment in talent, technology and targeted M&amp;A</a:t>
            </a:r>
            <a:r>
              <a:rPr kumimoji="0" lang="en-AU" sz="1071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ABEAB9F-8BF6-8615-5C95-F4033C9B7E22}"/>
              </a:ext>
            </a:extLst>
          </p:cNvPr>
          <p:cNvSpPr txBox="1"/>
          <p:nvPr/>
        </p:nvSpPr>
        <p:spPr>
          <a:xfrm rot="16200000">
            <a:off x="173963" y="5212988"/>
            <a:ext cx="1008609" cy="25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Differentiators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2E68C99-AF6C-790B-2CCA-2BC467A9FAB9}"/>
              </a:ext>
            </a:extLst>
          </p:cNvPr>
          <p:cNvSpPr txBox="1"/>
          <p:nvPr/>
        </p:nvSpPr>
        <p:spPr>
          <a:xfrm rot="16200000">
            <a:off x="44898" y="4069756"/>
            <a:ext cx="1266733" cy="25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7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Purposeful Growth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6A098F4-0044-1E16-2638-615243BF0C54}"/>
              </a:ext>
            </a:extLst>
          </p:cNvPr>
          <p:cNvSpPr txBox="1"/>
          <p:nvPr/>
        </p:nvSpPr>
        <p:spPr>
          <a:xfrm rot="16200000">
            <a:off x="404824" y="2358975"/>
            <a:ext cx="546884" cy="25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Goals</a:t>
            </a:r>
          </a:p>
        </p:txBody>
      </p:sp>
      <p:sp>
        <p:nvSpPr>
          <p:cNvPr id="83" name="TextBox 82">
            <a:hlinkClick r:id="" action="ppaction://noaction"/>
            <a:extLst>
              <a:ext uri="{FF2B5EF4-FFF2-40B4-BE49-F238E27FC236}">
                <a16:creationId xmlns:a16="http://schemas.microsoft.com/office/drawing/2014/main" id="{0F235525-CDFC-4717-272F-1832E5DD5308}"/>
              </a:ext>
            </a:extLst>
          </p:cNvPr>
          <p:cNvSpPr txBox="1"/>
          <p:nvPr/>
        </p:nvSpPr>
        <p:spPr>
          <a:xfrm>
            <a:off x="258642" y="5931208"/>
            <a:ext cx="8915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    Values:    </a:t>
            </a:r>
          </a:p>
        </p:txBody>
      </p:sp>
      <p:sp>
        <p:nvSpPr>
          <p:cNvPr id="84" name="Rectangle 83">
            <a:hlinkClick r:id="" action="ppaction://noaction"/>
            <a:extLst>
              <a:ext uri="{FF2B5EF4-FFF2-40B4-BE49-F238E27FC236}">
                <a16:creationId xmlns:a16="http://schemas.microsoft.com/office/drawing/2014/main" id="{4DDC3FB2-A37E-D610-7037-64CC9F9A20CC}"/>
              </a:ext>
            </a:extLst>
          </p:cNvPr>
          <p:cNvSpPr/>
          <p:nvPr/>
        </p:nvSpPr>
        <p:spPr>
          <a:xfrm>
            <a:off x="6707526" y="3039380"/>
            <a:ext cx="1823199" cy="370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856E476-E91C-1C34-2716-DD782FF260C9}"/>
              </a:ext>
            </a:extLst>
          </p:cNvPr>
          <p:cNvSpPr txBox="1"/>
          <p:nvPr/>
        </p:nvSpPr>
        <p:spPr>
          <a:xfrm rot="16200000">
            <a:off x="261620" y="3042037"/>
            <a:ext cx="833291" cy="25712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End Markets</a:t>
            </a:r>
          </a:p>
        </p:txBody>
      </p:sp>
      <p:sp>
        <p:nvSpPr>
          <p:cNvPr id="87" name="Rectangle 86">
            <a:hlinkClick r:id="" action="ppaction://noaction"/>
            <a:extLst>
              <a:ext uri="{FF2B5EF4-FFF2-40B4-BE49-F238E27FC236}">
                <a16:creationId xmlns:a16="http://schemas.microsoft.com/office/drawing/2014/main" id="{C95A9851-5473-1C56-E6C0-9DEDB06F0ACD}"/>
              </a:ext>
            </a:extLst>
          </p:cNvPr>
          <p:cNvSpPr/>
          <p:nvPr/>
        </p:nvSpPr>
        <p:spPr>
          <a:xfrm>
            <a:off x="2911432" y="2962281"/>
            <a:ext cx="1823199" cy="405639"/>
          </a:xfrm>
          <a:prstGeom prst="rect">
            <a:avLst/>
          </a:prstGeom>
          <a:solidFill>
            <a:srgbClr val="818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Water</a:t>
            </a:r>
            <a:endParaRPr kumimoji="0" lang="en-A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Rectangle 88">
            <a:hlinkClick r:id="" action="ppaction://noaction"/>
            <a:extLst>
              <a:ext uri="{FF2B5EF4-FFF2-40B4-BE49-F238E27FC236}">
                <a16:creationId xmlns:a16="http://schemas.microsoft.com/office/drawing/2014/main" id="{B178BEFB-A43B-0FB9-3FFB-EFF0752DC2A5}"/>
              </a:ext>
            </a:extLst>
          </p:cNvPr>
          <p:cNvSpPr/>
          <p:nvPr/>
        </p:nvSpPr>
        <p:spPr>
          <a:xfrm>
            <a:off x="985074" y="2962281"/>
            <a:ext cx="1823199" cy="405639"/>
          </a:xfrm>
          <a:prstGeom prst="rect">
            <a:avLst/>
          </a:prstGeom>
          <a:solidFill>
            <a:srgbClr val="818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Transportation</a:t>
            </a:r>
          </a:p>
        </p:txBody>
      </p:sp>
      <p:sp>
        <p:nvSpPr>
          <p:cNvPr id="90" name="Rectangle 89">
            <a:hlinkClick r:id="" action="ppaction://noaction"/>
            <a:extLst>
              <a:ext uri="{FF2B5EF4-FFF2-40B4-BE49-F238E27FC236}">
                <a16:creationId xmlns:a16="http://schemas.microsoft.com/office/drawing/2014/main" id="{B5A0D379-CDE7-9FBB-FA05-FA47D2E0E974}"/>
              </a:ext>
            </a:extLst>
          </p:cNvPr>
          <p:cNvSpPr/>
          <p:nvPr/>
        </p:nvSpPr>
        <p:spPr>
          <a:xfrm>
            <a:off x="411919" y="1558124"/>
            <a:ext cx="8285194" cy="342360"/>
          </a:xfrm>
          <a:prstGeom prst="rect">
            <a:avLst/>
          </a:prstGeom>
          <a:solidFill>
            <a:srgbClr val="178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4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Smarter Solutions. Better Communities.</a:t>
            </a:r>
          </a:p>
        </p:txBody>
      </p:sp>
      <p:sp>
        <p:nvSpPr>
          <p:cNvPr id="91" name="TextBox 90">
            <a:hlinkClick r:id="" action="ppaction://noaction"/>
            <a:extLst>
              <a:ext uri="{FF2B5EF4-FFF2-40B4-BE49-F238E27FC236}">
                <a16:creationId xmlns:a16="http://schemas.microsoft.com/office/drawing/2014/main" id="{2EE5FAF8-8C94-423A-91DD-C628744EDFB4}"/>
              </a:ext>
            </a:extLst>
          </p:cNvPr>
          <p:cNvSpPr txBox="1"/>
          <p:nvPr/>
        </p:nvSpPr>
        <p:spPr>
          <a:xfrm>
            <a:off x="432689" y="1608329"/>
            <a:ext cx="1524135" cy="26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1644" algn="l"/>
              </a:tabLst>
              <a:defRPr/>
            </a:pPr>
            <a:r>
              <a:rPr kumimoji="0" lang="en-AU" sz="114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	Common Purpose:    </a:t>
            </a:r>
          </a:p>
        </p:txBody>
      </p:sp>
      <p:sp>
        <p:nvSpPr>
          <p:cNvPr id="92" name="Rectangle 91">
            <a:hlinkClick r:id="" action="ppaction://noaction"/>
            <a:extLst>
              <a:ext uri="{FF2B5EF4-FFF2-40B4-BE49-F238E27FC236}">
                <a16:creationId xmlns:a16="http://schemas.microsoft.com/office/drawing/2014/main" id="{F7FE80D6-E545-BE92-9AE2-F7EDC0CFC571}"/>
              </a:ext>
            </a:extLst>
          </p:cNvPr>
          <p:cNvSpPr/>
          <p:nvPr/>
        </p:nvSpPr>
        <p:spPr>
          <a:xfrm>
            <a:off x="1000600" y="2345356"/>
            <a:ext cx="1858088" cy="336366"/>
          </a:xfrm>
          <a:prstGeom prst="rect">
            <a:avLst/>
          </a:prstGeom>
          <a:solidFill>
            <a:srgbClr val="43B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4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Best Place to Work</a:t>
            </a:r>
            <a:br>
              <a:rPr kumimoji="0" lang="en-AU" sz="114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kumimoji="0" lang="en-AU" sz="85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</a:t>
            </a:r>
            <a:r>
              <a:rPr kumimoji="0" lang="en-AU" sz="85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Top 5 by Location)</a:t>
            </a:r>
            <a:endParaRPr kumimoji="0" lang="en-AU" sz="114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Rectangle 92">
            <a:hlinkClick r:id="" action="ppaction://noaction"/>
            <a:extLst>
              <a:ext uri="{FF2B5EF4-FFF2-40B4-BE49-F238E27FC236}">
                <a16:creationId xmlns:a16="http://schemas.microsoft.com/office/drawing/2014/main" id="{0BED8F0E-5349-8F5F-BC68-23E3ADDA08D7}"/>
              </a:ext>
            </a:extLst>
          </p:cNvPr>
          <p:cNvSpPr/>
          <p:nvPr/>
        </p:nvSpPr>
        <p:spPr>
          <a:xfrm>
            <a:off x="6720663" y="2345356"/>
            <a:ext cx="1858088" cy="336366"/>
          </a:xfrm>
          <a:prstGeom prst="rect">
            <a:avLst/>
          </a:prstGeom>
          <a:solidFill>
            <a:srgbClr val="43B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4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Zweig Hot Firm</a:t>
            </a:r>
            <a:br>
              <a:rPr kumimoji="0" lang="en-AU" sz="114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kumimoji="0" lang="en-AU" sz="85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</a:t>
            </a:r>
            <a:r>
              <a:rPr kumimoji="0" lang="en-AU" sz="85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Top 5 in USA)</a:t>
            </a:r>
            <a:endParaRPr kumimoji="0" lang="en-AU" sz="114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hlinkClick r:id="" action="ppaction://noaction"/>
            <a:extLst>
              <a:ext uri="{FF2B5EF4-FFF2-40B4-BE49-F238E27FC236}">
                <a16:creationId xmlns:a16="http://schemas.microsoft.com/office/drawing/2014/main" id="{69C1349F-A2C8-358E-AC46-0C877428F0D0}"/>
              </a:ext>
            </a:extLst>
          </p:cNvPr>
          <p:cNvSpPr/>
          <p:nvPr/>
        </p:nvSpPr>
        <p:spPr>
          <a:xfrm>
            <a:off x="4837790" y="2962281"/>
            <a:ext cx="1823199" cy="405639"/>
          </a:xfrm>
          <a:prstGeom prst="rect">
            <a:avLst/>
          </a:prstGeom>
          <a:solidFill>
            <a:srgbClr val="818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Facilities </a:t>
            </a:r>
            <a:r>
              <a:rPr kumimoji="0" lang="en-AU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(Ed/Health/Commercial)</a:t>
            </a:r>
            <a:endParaRPr kumimoji="0" lang="en-A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hlinkClick r:id="" action="ppaction://noaction"/>
            <a:extLst>
              <a:ext uri="{FF2B5EF4-FFF2-40B4-BE49-F238E27FC236}">
                <a16:creationId xmlns:a16="http://schemas.microsoft.com/office/drawing/2014/main" id="{DB7FE93D-6462-D714-768F-59EBBACD0D48}"/>
              </a:ext>
            </a:extLst>
          </p:cNvPr>
          <p:cNvSpPr/>
          <p:nvPr/>
        </p:nvSpPr>
        <p:spPr>
          <a:xfrm>
            <a:off x="6764148" y="2962281"/>
            <a:ext cx="1823199" cy="405639"/>
          </a:xfrm>
          <a:prstGeom prst="rect">
            <a:avLst/>
          </a:prstGeom>
          <a:solidFill>
            <a:srgbClr val="818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Energy/Environment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0670C6-4E1C-BB15-77B6-AC7DDA79C49B}"/>
              </a:ext>
            </a:extLst>
          </p:cNvPr>
          <p:cNvSpPr txBox="1">
            <a:spLocks/>
          </p:cNvSpPr>
          <p:nvPr/>
        </p:nvSpPr>
        <p:spPr>
          <a:xfrm>
            <a:off x="400549" y="976595"/>
            <a:ext cx="8557184" cy="3591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 defTabSz="9144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14" b="1" i="0" kern="1200" baseline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3B135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Vision 203</a:t>
            </a:r>
            <a:r>
              <a:rPr lang="en-US" sz="1800" dirty="0">
                <a:solidFill>
                  <a:srgbClr val="43B13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3B135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| Revolutionizing Infrastructure Consulting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7ADE8E-D987-FA4D-755A-C414228174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851543">
            <a:off x="4166547" y="2260316"/>
            <a:ext cx="205740" cy="133350"/>
          </a:xfrm>
          <a:prstGeom prst="rect">
            <a:avLst/>
          </a:prstGeom>
          <a:noFill/>
        </p:spPr>
      </p:pic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39741539-0EC2-1654-D2AE-6FA74FAFE496}"/>
              </a:ext>
            </a:extLst>
          </p:cNvPr>
          <p:cNvSpPr/>
          <p:nvPr/>
        </p:nvSpPr>
        <p:spPr>
          <a:xfrm rot="1608768">
            <a:off x="4128179" y="2146953"/>
            <a:ext cx="523980" cy="144051"/>
          </a:xfrm>
          <a:prstGeom prst="foldedCorner">
            <a:avLst>
              <a:gd name="adj" fmla="val 39744"/>
            </a:avLst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Top 10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79C03A-1F5D-6756-8B2D-1040BA46A7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973305">
            <a:off x="7668635" y="2961069"/>
            <a:ext cx="205740" cy="133350"/>
          </a:xfrm>
          <a:prstGeom prst="rect">
            <a:avLst/>
          </a:prstGeom>
          <a:noFill/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B8F0A557-DBAA-A438-6DE4-4082EC2FA1E7}"/>
              </a:ext>
            </a:extLst>
          </p:cNvPr>
          <p:cNvSpPr/>
          <p:nvPr/>
        </p:nvSpPr>
        <p:spPr>
          <a:xfrm rot="1470410">
            <a:off x="7446837" y="2843299"/>
            <a:ext cx="1042461" cy="164866"/>
          </a:xfrm>
          <a:prstGeom prst="foldedCorner">
            <a:avLst>
              <a:gd name="adj" fmla="val 39744"/>
            </a:avLst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Energy +Environ.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D7E8E-5479-9C28-7842-B74F54F743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048649">
            <a:off x="2690158" y="3680592"/>
            <a:ext cx="205740" cy="133350"/>
          </a:xfrm>
          <a:prstGeom prst="rect">
            <a:avLst/>
          </a:prstGeom>
          <a:noFill/>
        </p:spPr>
      </p:pic>
      <p:sp>
        <p:nvSpPr>
          <p:cNvPr id="11" name="Rectangle: Folded Corner 10">
            <a:extLst>
              <a:ext uri="{FF2B5EF4-FFF2-40B4-BE49-F238E27FC236}">
                <a16:creationId xmlns:a16="http://schemas.microsoft.com/office/drawing/2014/main" id="{FB32F183-4188-84B0-C28B-5D263778A8C4}"/>
              </a:ext>
            </a:extLst>
          </p:cNvPr>
          <p:cNvSpPr/>
          <p:nvPr/>
        </p:nvSpPr>
        <p:spPr>
          <a:xfrm rot="1707388">
            <a:off x="2412779" y="3565133"/>
            <a:ext cx="1042461" cy="164866"/>
          </a:xfrm>
          <a:prstGeom prst="foldedCorner">
            <a:avLst>
              <a:gd name="adj" fmla="val 39744"/>
            </a:avLst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Accelerator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F92295-A989-4D43-458E-40EA18DFA06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048649">
            <a:off x="5582090" y="3680592"/>
            <a:ext cx="205740" cy="133350"/>
          </a:xfrm>
          <a:prstGeom prst="rect">
            <a:avLst/>
          </a:prstGeom>
          <a:noFill/>
        </p:spPr>
      </p:pic>
      <p:sp>
        <p:nvSpPr>
          <p:cNvPr id="13" name="Rectangle: Folded Corner 12">
            <a:extLst>
              <a:ext uri="{FF2B5EF4-FFF2-40B4-BE49-F238E27FC236}">
                <a16:creationId xmlns:a16="http://schemas.microsoft.com/office/drawing/2014/main" id="{8EA75FD6-3FA4-8FC1-3341-EFAB548D6BD4}"/>
              </a:ext>
            </a:extLst>
          </p:cNvPr>
          <p:cNvSpPr/>
          <p:nvPr/>
        </p:nvSpPr>
        <p:spPr>
          <a:xfrm rot="1707388">
            <a:off x="5304711" y="3565133"/>
            <a:ext cx="1042461" cy="164866"/>
          </a:xfrm>
          <a:prstGeom prst="foldedCorner">
            <a:avLst>
              <a:gd name="adj" fmla="val 39744"/>
            </a:avLst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Supercharged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7AA880-E30E-9E27-BCAC-2453779228D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048649">
            <a:off x="2899239" y="4860801"/>
            <a:ext cx="205740" cy="133350"/>
          </a:xfrm>
          <a:prstGeom prst="rect">
            <a:avLst/>
          </a:prstGeom>
          <a:noFill/>
        </p:spPr>
      </p:pic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1F402313-429D-6C0E-50D0-5AA8DF8B4BC0}"/>
              </a:ext>
            </a:extLst>
          </p:cNvPr>
          <p:cNvSpPr/>
          <p:nvPr/>
        </p:nvSpPr>
        <p:spPr>
          <a:xfrm rot="1707388">
            <a:off x="2621860" y="4745342"/>
            <a:ext cx="1042461" cy="164866"/>
          </a:xfrm>
          <a:prstGeom prst="foldedCorner">
            <a:avLst>
              <a:gd name="adj" fmla="val 39744"/>
            </a:avLst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Lean in Locally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5129CE-7676-1260-A9DD-9A0E1FDD0EE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057968">
            <a:off x="5962009" y="2961069"/>
            <a:ext cx="205740" cy="133350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2F6E5EF-F5E5-3074-10DA-82A29E1A1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413" y="2590987"/>
            <a:ext cx="91447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0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34268-E979-7D0B-4C66-86417572D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6035AE-6C99-CDB7-B65B-B82C16E7E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549" y="956047"/>
            <a:ext cx="8557184" cy="359106"/>
          </a:xfrm>
        </p:spPr>
        <p:txBody>
          <a:bodyPr lIns="0" tIns="0" rIns="0" bIns="0" anchor="t" anchorCtr="0">
            <a:normAutofit/>
          </a:bodyPr>
          <a:lstStyle/>
          <a:p>
            <a:r>
              <a:rPr lang="en-US" sz="1800" dirty="0">
                <a:solidFill>
                  <a:srgbClr val="43B13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Vision 2030 </a:t>
            </a:r>
            <a:r>
              <a:rPr lang="en-US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| Connecting the Vision to our Teams, Clients, and Add-Ons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C92749-5A7E-90CF-609F-A8FF75D01B94}"/>
              </a:ext>
            </a:extLst>
          </p:cNvPr>
          <p:cNvSpPr txBox="1"/>
          <p:nvPr/>
        </p:nvSpPr>
        <p:spPr>
          <a:xfrm>
            <a:off x="3524648" y="1747621"/>
            <a:ext cx="3718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Purposeful Growth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C06B1F-9617-4639-8CEB-348BC45C272E}"/>
              </a:ext>
            </a:extLst>
          </p:cNvPr>
          <p:cNvSpPr txBox="1"/>
          <p:nvPr/>
        </p:nvSpPr>
        <p:spPr>
          <a:xfrm>
            <a:off x="3508598" y="2119691"/>
            <a:ext cx="5933352" cy="383990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Growth = M&amp;A &amp; Organic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Growth = Career Opportunity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Growth = Impact &amp; Legacy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Growth = Change</a:t>
            </a:r>
          </a:p>
        </p:txBody>
      </p:sp>
      <p:sp>
        <p:nvSpPr>
          <p:cNvPr id="23" name="Rectangle 22">
            <a:hlinkClick r:id="" action="ppaction://noaction"/>
            <a:extLst>
              <a:ext uri="{FF2B5EF4-FFF2-40B4-BE49-F238E27FC236}">
                <a16:creationId xmlns:a16="http://schemas.microsoft.com/office/drawing/2014/main" id="{089CCB04-ACAA-430B-B2E0-C53C5AB86002}"/>
              </a:ext>
            </a:extLst>
          </p:cNvPr>
          <p:cNvSpPr/>
          <p:nvPr/>
        </p:nvSpPr>
        <p:spPr>
          <a:xfrm>
            <a:off x="712133" y="3163820"/>
            <a:ext cx="2244878" cy="314281"/>
          </a:xfrm>
          <a:prstGeom prst="rect">
            <a:avLst/>
          </a:prstGeom>
          <a:solidFill>
            <a:srgbClr val="43B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TALENT ACCELERATOR</a:t>
            </a:r>
          </a:p>
        </p:txBody>
      </p:sp>
      <p:sp>
        <p:nvSpPr>
          <p:cNvPr id="24" name="Rectangle 23">
            <a:hlinkClick r:id="" action="ppaction://noaction"/>
            <a:extLst>
              <a:ext uri="{FF2B5EF4-FFF2-40B4-BE49-F238E27FC236}">
                <a16:creationId xmlns:a16="http://schemas.microsoft.com/office/drawing/2014/main" id="{2E4F0716-BF12-5AF9-14B1-D17D7B995817}"/>
              </a:ext>
            </a:extLst>
          </p:cNvPr>
          <p:cNvSpPr/>
          <p:nvPr/>
        </p:nvSpPr>
        <p:spPr>
          <a:xfrm>
            <a:off x="712134" y="4265706"/>
            <a:ext cx="2244877" cy="3142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LOCAL PARTNERS</a:t>
            </a:r>
          </a:p>
        </p:txBody>
      </p:sp>
      <p:sp>
        <p:nvSpPr>
          <p:cNvPr id="25" name="Rectangle 24">
            <a:hlinkClick r:id="" action="ppaction://noaction"/>
            <a:extLst>
              <a:ext uri="{FF2B5EF4-FFF2-40B4-BE49-F238E27FC236}">
                <a16:creationId xmlns:a16="http://schemas.microsoft.com/office/drawing/2014/main" id="{624371FC-9077-A1CE-D45F-F16B12494E29}"/>
              </a:ext>
            </a:extLst>
          </p:cNvPr>
          <p:cNvSpPr/>
          <p:nvPr/>
        </p:nvSpPr>
        <p:spPr>
          <a:xfrm>
            <a:off x="712136" y="5308918"/>
            <a:ext cx="2244875" cy="3142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REVOLUTIONIZING OUR INDUSTY</a:t>
            </a:r>
            <a:endParaRPr kumimoji="0" lang="en-AU" sz="171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CF4C72-B628-A632-EC1C-9CB5F2EC8E92}"/>
              </a:ext>
            </a:extLst>
          </p:cNvPr>
          <p:cNvSpPr/>
          <p:nvPr/>
        </p:nvSpPr>
        <p:spPr>
          <a:xfrm>
            <a:off x="712133" y="3494102"/>
            <a:ext cx="2244878" cy="616249"/>
          </a:xfrm>
          <a:prstGeom prst="rect">
            <a:avLst/>
          </a:prstGeom>
          <a:solidFill>
            <a:srgbClr val="43B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Grow careers faster than our peers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Retain and attract top talent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Best in industry recruitment engine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Pathway to employee ownership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4609431-0D58-1168-754A-487E9FA364B6}"/>
              </a:ext>
            </a:extLst>
          </p:cNvPr>
          <p:cNvSpPr/>
          <p:nvPr/>
        </p:nvSpPr>
        <p:spPr>
          <a:xfrm>
            <a:off x="712135" y="4590554"/>
            <a:ext cx="2244876" cy="54777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5246" algn="l"/>
              </a:tabLst>
              <a:defRPr/>
            </a:pPr>
            <a:r>
              <a:rPr kumimoji="0" lang="en-AU" sz="85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Key Enablers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Local trusted partners of quality clients 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Swagger to leverage national capabilities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Empowered and accountable local leaders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8586DD-8690-22B9-9A12-5A241B224BF2}"/>
              </a:ext>
            </a:extLst>
          </p:cNvPr>
          <p:cNvSpPr/>
          <p:nvPr/>
        </p:nvSpPr>
        <p:spPr>
          <a:xfrm>
            <a:off x="712136" y="5633473"/>
            <a:ext cx="2244874" cy="54777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0"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Key Enablers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Family of companies / Aspen integration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Unmatched M&amp;A velocity</a:t>
            </a:r>
          </a:p>
          <a:p>
            <a:pPr marL="122467" marR="0" lvl="0" indent="-122467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5246" algn="l"/>
              </a:tabLst>
              <a:defRPr/>
            </a:pP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Supercharged by technology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46B856-3BE7-A218-E82D-8A33CD7848DD}"/>
              </a:ext>
            </a:extLst>
          </p:cNvPr>
          <p:cNvSpPr txBox="1"/>
          <p:nvPr/>
        </p:nvSpPr>
        <p:spPr>
          <a:xfrm rot="16200000">
            <a:off x="138625" y="2306327"/>
            <a:ext cx="1266733" cy="25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7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Purposeful Growth</a:t>
            </a:r>
          </a:p>
        </p:txBody>
      </p:sp>
      <p:sp>
        <p:nvSpPr>
          <p:cNvPr id="2048" name="Rectangle 2047">
            <a:extLst>
              <a:ext uri="{FF2B5EF4-FFF2-40B4-BE49-F238E27FC236}">
                <a16:creationId xmlns:a16="http://schemas.microsoft.com/office/drawing/2014/main" id="{9A46257B-9F6D-108F-F4E9-CD163C9D1321}"/>
              </a:ext>
            </a:extLst>
          </p:cNvPr>
          <p:cNvSpPr/>
          <p:nvPr/>
        </p:nvSpPr>
        <p:spPr>
          <a:xfrm>
            <a:off x="900553" y="2265147"/>
            <a:ext cx="610673" cy="3139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5246" algn="l"/>
              </a:tabLst>
              <a:defRPr/>
            </a:pPr>
            <a:endParaRPr kumimoji="0" lang="en-AU" sz="85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49" name="Rectangle 2048">
            <a:extLst>
              <a:ext uri="{FF2B5EF4-FFF2-40B4-BE49-F238E27FC236}">
                <a16:creationId xmlns:a16="http://schemas.microsoft.com/office/drawing/2014/main" id="{9416C604-12A0-CE94-E6AC-F82B69B21CBD}"/>
              </a:ext>
            </a:extLst>
          </p:cNvPr>
          <p:cNvSpPr/>
          <p:nvPr/>
        </p:nvSpPr>
        <p:spPr>
          <a:xfrm>
            <a:off x="1570331" y="2265147"/>
            <a:ext cx="610673" cy="3139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5246" algn="l"/>
              </a:tabLst>
              <a:defRPr/>
            </a:pPr>
            <a:endParaRPr kumimoji="0" lang="en-AU" sz="85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51" name="Rectangle 2050">
            <a:extLst>
              <a:ext uri="{FF2B5EF4-FFF2-40B4-BE49-F238E27FC236}">
                <a16:creationId xmlns:a16="http://schemas.microsoft.com/office/drawing/2014/main" id="{B03A73AB-D294-F86D-72D4-6F54EA31FFC1}"/>
              </a:ext>
            </a:extLst>
          </p:cNvPr>
          <p:cNvSpPr/>
          <p:nvPr/>
        </p:nvSpPr>
        <p:spPr>
          <a:xfrm>
            <a:off x="2248426" y="2265147"/>
            <a:ext cx="610673" cy="3139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5246" algn="l"/>
              </a:tabLst>
              <a:defRPr/>
            </a:pPr>
            <a:endParaRPr kumimoji="0" lang="en-AU" sz="85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056" name="Straight Connector 2055">
            <a:extLst>
              <a:ext uri="{FF2B5EF4-FFF2-40B4-BE49-F238E27FC236}">
                <a16:creationId xmlns:a16="http://schemas.microsoft.com/office/drawing/2014/main" id="{E7769CB9-9477-0C11-50E3-63FB60B4AFDA}"/>
              </a:ext>
            </a:extLst>
          </p:cNvPr>
          <p:cNvCxnSpPr>
            <a:cxnSpLocks/>
          </p:cNvCxnSpPr>
          <p:nvPr/>
        </p:nvCxnSpPr>
        <p:spPr>
          <a:xfrm flipV="1">
            <a:off x="2957010" y="2053691"/>
            <a:ext cx="567638" cy="368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EED990E8-0953-2538-5435-29ECB988B7BA}"/>
              </a:ext>
            </a:extLst>
          </p:cNvPr>
          <p:cNvCxnSpPr>
            <a:cxnSpLocks/>
          </p:cNvCxnSpPr>
          <p:nvPr/>
        </p:nvCxnSpPr>
        <p:spPr>
          <a:xfrm flipV="1">
            <a:off x="3524648" y="1936801"/>
            <a:ext cx="0" cy="6748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2" name="TextBox 2061">
            <a:extLst>
              <a:ext uri="{FF2B5EF4-FFF2-40B4-BE49-F238E27FC236}">
                <a16:creationId xmlns:a16="http://schemas.microsoft.com/office/drawing/2014/main" id="{EAAE112C-294D-B408-BBBB-C5DA83E00FA4}"/>
              </a:ext>
            </a:extLst>
          </p:cNvPr>
          <p:cNvSpPr txBox="1"/>
          <p:nvPr/>
        </p:nvSpPr>
        <p:spPr>
          <a:xfrm>
            <a:off x="3524648" y="2908529"/>
            <a:ext cx="3718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Talent Accelerator</a:t>
            </a:r>
          </a:p>
        </p:txBody>
      </p:sp>
      <p:sp>
        <p:nvSpPr>
          <p:cNvPr id="2063" name="TextBox 2062">
            <a:extLst>
              <a:ext uri="{FF2B5EF4-FFF2-40B4-BE49-F238E27FC236}">
                <a16:creationId xmlns:a16="http://schemas.microsoft.com/office/drawing/2014/main" id="{C527CAE4-72AB-EDE7-0A96-6592E813E19F}"/>
              </a:ext>
            </a:extLst>
          </p:cNvPr>
          <p:cNvSpPr txBox="1"/>
          <p:nvPr/>
        </p:nvSpPr>
        <p:spPr>
          <a:xfrm>
            <a:off x="3508598" y="3280599"/>
            <a:ext cx="5933352" cy="383990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Career Advancement</a:t>
            </a:r>
          </a:p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Investment in training, collaboration, technology</a:t>
            </a:r>
          </a:p>
        </p:txBody>
      </p:sp>
      <p:cxnSp>
        <p:nvCxnSpPr>
          <p:cNvPr id="2066" name="Straight Connector 2065">
            <a:extLst>
              <a:ext uri="{FF2B5EF4-FFF2-40B4-BE49-F238E27FC236}">
                <a16:creationId xmlns:a16="http://schemas.microsoft.com/office/drawing/2014/main" id="{51C5E00F-76DA-D5A2-AAAD-B16857B49B0A}"/>
              </a:ext>
            </a:extLst>
          </p:cNvPr>
          <p:cNvCxnSpPr>
            <a:cxnSpLocks/>
          </p:cNvCxnSpPr>
          <p:nvPr/>
        </p:nvCxnSpPr>
        <p:spPr>
          <a:xfrm flipV="1">
            <a:off x="2957010" y="3214599"/>
            <a:ext cx="567638" cy="368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7" name="Straight Connector 2066">
            <a:extLst>
              <a:ext uri="{FF2B5EF4-FFF2-40B4-BE49-F238E27FC236}">
                <a16:creationId xmlns:a16="http://schemas.microsoft.com/office/drawing/2014/main" id="{8A47E835-1DA1-C2E6-9142-DA8873ABC349}"/>
              </a:ext>
            </a:extLst>
          </p:cNvPr>
          <p:cNvCxnSpPr>
            <a:cxnSpLocks/>
          </p:cNvCxnSpPr>
          <p:nvPr/>
        </p:nvCxnSpPr>
        <p:spPr>
          <a:xfrm flipV="1">
            <a:off x="3524648" y="3097709"/>
            <a:ext cx="0" cy="6748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9" name="TextBox 2068">
            <a:extLst>
              <a:ext uri="{FF2B5EF4-FFF2-40B4-BE49-F238E27FC236}">
                <a16:creationId xmlns:a16="http://schemas.microsoft.com/office/drawing/2014/main" id="{F723C42E-2E35-0ABB-D087-4CECA25FA383}"/>
              </a:ext>
            </a:extLst>
          </p:cNvPr>
          <p:cNvSpPr txBox="1"/>
          <p:nvPr/>
        </p:nvSpPr>
        <p:spPr>
          <a:xfrm>
            <a:off x="5917335" y="4267385"/>
            <a:ext cx="2690654" cy="383990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0" name="TextBox 2069">
            <a:extLst>
              <a:ext uri="{FF2B5EF4-FFF2-40B4-BE49-F238E27FC236}">
                <a16:creationId xmlns:a16="http://schemas.microsoft.com/office/drawing/2014/main" id="{B4580D9B-5835-F396-C8CD-9E1ECA8C813B}"/>
              </a:ext>
            </a:extLst>
          </p:cNvPr>
          <p:cNvSpPr txBox="1"/>
          <p:nvPr/>
        </p:nvSpPr>
        <p:spPr>
          <a:xfrm>
            <a:off x="3333814" y="4974858"/>
            <a:ext cx="2690654" cy="383990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1" name="TextBox 2070">
            <a:extLst>
              <a:ext uri="{FF2B5EF4-FFF2-40B4-BE49-F238E27FC236}">
                <a16:creationId xmlns:a16="http://schemas.microsoft.com/office/drawing/2014/main" id="{F1C10736-3EED-10B8-E0E8-6FCBAC5FF047}"/>
              </a:ext>
            </a:extLst>
          </p:cNvPr>
          <p:cNvSpPr txBox="1"/>
          <p:nvPr/>
        </p:nvSpPr>
        <p:spPr>
          <a:xfrm>
            <a:off x="5379112" y="5021255"/>
            <a:ext cx="2690654" cy="1058341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5" name="TextBox 2074">
            <a:extLst>
              <a:ext uri="{FF2B5EF4-FFF2-40B4-BE49-F238E27FC236}">
                <a16:creationId xmlns:a16="http://schemas.microsoft.com/office/drawing/2014/main" id="{F09FE1A2-53D0-DCC8-0DC8-613044162CC8}"/>
              </a:ext>
            </a:extLst>
          </p:cNvPr>
          <p:cNvSpPr txBox="1"/>
          <p:nvPr/>
        </p:nvSpPr>
        <p:spPr>
          <a:xfrm>
            <a:off x="3524648" y="4048209"/>
            <a:ext cx="3718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Local Partners</a:t>
            </a:r>
          </a:p>
        </p:txBody>
      </p:sp>
      <p:sp>
        <p:nvSpPr>
          <p:cNvPr id="2076" name="TextBox 2075">
            <a:extLst>
              <a:ext uri="{FF2B5EF4-FFF2-40B4-BE49-F238E27FC236}">
                <a16:creationId xmlns:a16="http://schemas.microsoft.com/office/drawing/2014/main" id="{60148BE6-3A11-FCDC-56F5-C94D323364D6}"/>
              </a:ext>
            </a:extLst>
          </p:cNvPr>
          <p:cNvSpPr txBox="1"/>
          <p:nvPr/>
        </p:nvSpPr>
        <p:spPr>
          <a:xfrm>
            <a:off x="3508598" y="4420279"/>
            <a:ext cx="5933352" cy="383990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Lasting Relationships</a:t>
            </a:r>
          </a:p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Impact</a:t>
            </a:r>
          </a:p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Sense of Purpose</a:t>
            </a:r>
          </a:p>
        </p:txBody>
      </p:sp>
      <p:cxnSp>
        <p:nvCxnSpPr>
          <p:cNvPr id="2077" name="Straight Connector 2076">
            <a:extLst>
              <a:ext uri="{FF2B5EF4-FFF2-40B4-BE49-F238E27FC236}">
                <a16:creationId xmlns:a16="http://schemas.microsoft.com/office/drawing/2014/main" id="{B9CE6AD5-8815-1B1E-1C31-02202932C087}"/>
              </a:ext>
            </a:extLst>
          </p:cNvPr>
          <p:cNvCxnSpPr>
            <a:cxnSpLocks/>
          </p:cNvCxnSpPr>
          <p:nvPr/>
        </p:nvCxnSpPr>
        <p:spPr>
          <a:xfrm flipV="1">
            <a:off x="2957010" y="4354279"/>
            <a:ext cx="567638" cy="368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8" name="Straight Connector 2077">
            <a:extLst>
              <a:ext uri="{FF2B5EF4-FFF2-40B4-BE49-F238E27FC236}">
                <a16:creationId xmlns:a16="http://schemas.microsoft.com/office/drawing/2014/main" id="{C7D731B7-F69C-1D19-640E-75209AB78CE8}"/>
              </a:ext>
            </a:extLst>
          </p:cNvPr>
          <p:cNvCxnSpPr>
            <a:cxnSpLocks/>
          </p:cNvCxnSpPr>
          <p:nvPr/>
        </p:nvCxnSpPr>
        <p:spPr>
          <a:xfrm flipV="1">
            <a:off x="3524648" y="4237389"/>
            <a:ext cx="0" cy="6748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9" name="TextBox 2078">
            <a:extLst>
              <a:ext uri="{FF2B5EF4-FFF2-40B4-BE49-F238E27FC236}">
                <a16:creationId xmlns:a16="http://schemas.microsoft.com/office/drawing/2014/main" id="{9B0CB413-9685-DB62-F6BC-C143D9694944}"/>
              </a:ext>
            </a:extLst>
          </p:cNvPr>
          <p:cNvSpPr txBox="1"/>
          <p:nvPr/>
        </p:nvSpPr>
        <p:spPr>
          <a:xfrm>
            <a:off x="5917335" y="5331381"/>
            <a:ext cx="2690654" cy="383990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0" name="TextBox 2079">
            <a:extLst>
              <a:ext uri="{FF2B5EF4-FFF2-40B4-BE49-F238E27FC236}">
                <a16:creationId xmlns:a16="http://schemas.microsoft.com/office/drawing/2014/main" id="{7D894D24-8E1E-20B5-84B2-AFF3136AD3AC}"/>
              </a:ext>
            </a:extLst>
          </p:cNvPr>
          <p:cNvSpPr txBox="1"/>
          <p:nvPr/>
        </p:nvSpPr>
        <p:spPr>
          <a:xfrm>
            <a:off x="3524647" y="5130078"/>
            <a:ext cx="3965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68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Revolutionizing our Industry</a:t>
            </a:r>
          </a:p>
        </p:txBody>
      </p:sp>
      <p:sp>
        <p:nvSpPr>
          <p:cNvPr id="2081" name="TextBox 2080">
            <a:extLst>
              <a:ext uri="{FF2B5EF4-FFF2-40B4-BE49-F238E27FC236}">
                <a16:creationId xmlns:a16="http://schemas.microsoft.com/office/drawing/2014/main" id="{271200B8-31BC-C443-B7CD-456468E02693}"/>
              </a:ext>
            </a:extLst>
          </p:cNvPr>
          <p:cNvSpPr txBox="1"/>
          <p:nvPr/>
        </p:nvSpPr>
        <p:spPr>
          <a:xfrm>
            <a:off x="3508598" y="5502148"/>
            <a:ext cx="5933352" cy="383990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Truly Unique Strategy</a:t>
            </a:r>
          </a:p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Gateway to Innovation</a:t>
            </a:r>
          </a:p>
        </p:txBody>
      </p:sp>
      <p:cxnSp>
        <p:nvCxnSpPr>
          <p:cNvPr id="2082" name="Straight Connector 2081">
            <a:extLst>
              <a:ext uri="{FF2B5EF4-FFF2-40B4-BE49-F238E27FC236}">
                <a16:creationId xmlns:a16="http://schemas.microsoft.com/office/drawing/2014/main" id="{C5B2461E-F743-509D-1AF1-883DF4E328AE}"/>
              </a:ext>
            </a:extLst>
          </p:cNvPr>
          <p:cNvCxnSpPr>
            <a:cxnSpLocks/>
          </p:cNvCxnSpPr>
          <p:nvPr/>
        </p:nvCxnSpPr>
        <p:spPr>
          <a:xfrm flipV="1">
            <a:off x="2957010" y="5436148"/>
            <a:ext cx="567638" cy="368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3" name="Straight Connector 2082">
            <a:extLst>
              <a:ext uri="{FF2B5EF4-FFF2-40B4-BE49-F238E27FC236}">
                <a16:creationId xmlns:a16="http://schemas.microsoft.com/office/drawing/2014/main" id="{F75EEF1F-8D4B-0800-F21B-D54FB58229FB}"/>
              </a:ext>
            </a:extLst>
          </p:cNvPr>
          <p:cNvCxnSpPr>
            <a:cxnSpLocks/>
          </p:cNvCxnSpPr>
          <p:nvPr/>
        </p:nvCxnSpPr>
        <p:spPr>
          <a:xfrm flipV="1">
            <a:off x="3524648" y="5319258"/>
            <a:ext cx="0" cy="6748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87" name="Graphic 2086" descr="Business Growth with solid fill">
            <a:extLst>
              <a:ext uri="{FF2B5EF4-FFF2-40B4-BE49-F238E27FC236}">
                <a16:creationId xmlns:a16="http://schemas.microsoft.com/office/drawing/2014/main" id="{D7E144BD-65E9-1083-5CF2-1D50CDAFD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01615" y="1647313"/>
            <a:ext cx="662050" cy="662050"/>
          </a:xfrm>
          <a:prstGeom prst="rect">
            <a:avLst/>
          </a:prstGeom>
        </p:spPr>
      </p:pic>
      <p:pic>
        <p:nvPicPr>
          <p:cNvPr id="2089" name="Graphic 2088" descr="Group success with solid fill">
            <a:extLst>
              <a:ext uri="{FF2B5EF4-FFF2-40B4-BE49-F238E27FC236}">
                <a16:creationId xmlns:a16="http://schemas.microsoft.com/office/drawing/2014/main" id="{6E177BB5-7575-18E1-F708-7DFE2EC91D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4468" y="2786915"/>
            <a:ext cx="621587" cy="621587"/>
          </a:xfrm>
          <a:prstGeom prst="rect">
            <a:avLst/>
          </a:prstGeom>
        </p:spPr>
      </p:pic>
      <p:pic>
        <p:nvPicPr>
          <p:cNvPr id="2092" name="Graphic 2091" descr="Neighborhood with solid fill">
            <a:extLst>
              <a:ext uri="{FF2B5EF4-FFF2-40B4-BE49-F238E27FC236}">
                <a16:creationId xmlns:a16="http://schemas.microsoft.com/office/drawing/2014/main" id="{3CF87A21-C66B-5269-69DA-99173CE4D3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19226" y="3856352"/>
            <a:ext cx="626829" cy="626829"/>
          </a:xfrm>
          <a:prstGeom prst="rect">
            <a:avLst/>
          </a:prstGeom>
        </p:spPr>
      </p:pic>
      <p:pic>
        <p:nvPicPr>
          <p:cNvPr id="2094" name="Graphic 2093" descr="Magic Wand Auto with solid fill">
            <a:extLst>
              <a:ext uri="{FF2B5EF4-FFF2-40B4-BE49-F238E27FC236}">
                <a16:creationId xmlns:a16="http://schemas.microsoft.com/office/drawing/2014/main" id="{360CDBA0-896B-F3F7-6464-3D2CF8975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91889" y="4947569"/>
            <a:ext cx="836190" cy="83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36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9E303-3001-80A2-EB15-6B6042267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35C16D7-1D51-AE48-202D-5464E1FE1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549" y="956047"/>
            <a:ext cx="8557184" cy="359106"/>
          </a:xfrm>
        </p:spPr>
        <p:txBody>
          <a:bodyPr lIns="0" tIns="0" rIns="0" bIns="0" anchor="t" anchorCtr="0">
            <a:normAutofit/>
          </a:bodyPr>
          <a:lstStyle/>
          <a:p>
            <a:r>
              <a:rPr lang="en-US" sz="1800" dirty="0">
                <a:solidFill>
                  <a:srgbClr val="43B13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2030 Vision </a:t>
            </a:r>
            <a:r>
              <a:rPr lang="en-US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| Platform and Company Vision Speeches</a:t>
            </a:r>
          </a:p>
        </p:txBody>
      </p:sp>
      <p:sp>
        <p:nvSpPr>
          <p:cNvPr id="2" name="TextBox 21">
            <a:extLst>
              <a:ext uri="{FF2B5EF4-FFF2-40B4-BE49-F238E27FC236}">
                <a16:creationId xmlns:a16="http://schemas.microsoft.com/office/drawing/2014/main" id="{6CF47503-B1D3-D622-0BD3-96A135416B26}"/>
              </a:ext>
            </a:extLst>
          </p:cNvPr>
          <p:cNvSpPr txBox="1"/>
          <p:nvPr/>
        </p:nvSpPr>
        <p:spPr>
          <a:xfrm>
            <a:off x="307243" y="1433345"/>
            <a:ext cx="855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33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265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898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531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164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796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429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062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18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8F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Will Resonate with your Team? Clients? Add-Ons?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70A608A9-8614-93F3-28C8-02D2FFC43CA1}"/>
              </a:ext>
            </a:extLst>
          </p:cNvPr>
          <p:cNvSpPr txBox="1"/>
          <p:nvPr/>
        </p:nvSpPr>
        <p:spPr>
          <a:xfrm>
            <a:off x="4434375" y="1956565"/>
            <a:ext cx="4523357" cy="4652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33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265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898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531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164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796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429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062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75265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Identity &amp; Strengths</a:t>
            </a:r>
          </a:p>
          <a:p>
            <a:pPr marL="285750" marR="0" lvl="0" indent="-285750" algn="l" defTabSz="1075265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makes your firm unique and successful?</a:t>
            </a:r>
          </a:p>
          <a:p>
            <a:pPr marL="285750" marR="0" lvl="0" indent="-285750" algn="l" defTabSz="1075265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part of your firm’s DNA do you want to protect?</a:t>
            </a:r>
          </a:p>
          <a:p>
            <a:pPr marL="0" marR="0" lvl="0" indent="0" algn="l" defTabSz="1075265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&amp; Impact</a:t>
            </a:r>
          </a:p>
          <a:p>
            <a:pPr marL="285750" marR="0" lvl="0" indent="-285750" algn="l" defTabSz="1075265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excites you most about your firm’s future?</a:t>
            </a:r>
          </a:p>
          <a:p>
            <a:pPr marL="285750" marR="0" lvl="0" indent="-285750" algn="l" defTabSz="1075265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impact do you want your firm to have by 2030?</a:t>
            </a:r>
          </a:p>
          <a:p>
            <a:pPr marL="285750" marR="0" lvl="0" indent="-285750" algn="l" defTabSz="1075265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you want your firm to be known for?</a:t>
            </a:r>
          </a:p>
          <a:p>
            <a:pPr marL="285750" marR="0" lvl="0" indent="-285750" algn="l" defTabSz="1075265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and where do you see the most growth?</a:t>
            </a:r>
          </a:p>
          <a:p>
            <a:pPr marL="0" marR="0" lvl="0" indent="0" algn="l" defTabSz="1075265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Purpose &amp; Passion</a:t>
            </a:r>
          </a:p>
          <a:p>
            <a:pPr marL="285750" marR="0" lvl="0" indent="-285750" algn="l" defTabSz="1075265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are </a:t>
            </a: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passionate about leading the firm?</a:t>
            </a:r>
          </a:p>
          <a:p>
            <a:pPr marL="285750" marR="0" lvl="0" indent="-285750" algn="l" defTabSz="1075265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did your firm choose Trilon? </a:t>
            </a:r>
          </a:p>
          <a:p>
            <a:pPr marL="285750" marR="0" lvl="0" indent="-285750" algn="l" defTabSz="1075265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your firm or team were a person, animal, object, or natural phenomenon — what would it be, and why?</a:t>
            </a:r>
          </a:p>
          <a:p>
            <a:pPr marL="0" marR="0" lvl="0" indent="0" algn="l" defTabSz="1075265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Empathy &amp; Leadership</a:t>
            </a:r>
          </a:p>
          <a:p>
            <a:pPr marL="285750" marR="0" lvl="0" indent="-285750" algn="l" defTabSz="1075265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you were an ambitious younger employee, what would you want to hear from leadership?</a:t>
            </a:r>
          </a:p>
          <a:p>
            <a:pPr marL="285750" marR="0" lvl="0" indent="-285750" algn="l" defTabSz="1075265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13+ Thousand Man Looking His Reflection Royalty-Free Images, Stock Photos &amp;  Pictures | Shutterstock">
            <a:extLst>
              <a:ext uri="{FF2B5EF4-FFF2-40B4-BE49-F238E27FC236}">
                <a16:creationId xmlns:a16="http://schemas.microsoft.com/office/drawing/2014/main" id="{A628B4D6-A7DB-CA62-9A70-243532A11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4"/>
          <a:stretch>
            <a:fillRect/>
          </a:stretch>
        </p:blipFill>
        <p:spPr bwMode="auto">
          <a:xfrm>
            <a:off x="307243" y="2074757"/>
            <a:ext cx="3672597" cy="357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126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EC12C-37F8-FA98-0813-D99E126CA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4FE458D-D089-3586-95D8-2AFD8AA76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16" y="1741547"/>
            <a:ext cx="6706219" cy="422731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4F38109-B06F-8473-C7FC-F5B8FB622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549" y="956047"/>
            <a:ext cx="8557184" cy="359106"/>
          </a:xfrm>
        </p:spPr>
        <p:txBody>
          <a:bodyPr lIns="0" tIns="0" rIns="0" bIns="0" anchor="t" anchorCtr="0">
            <a:normAutofit/>
          </a:bodyPr>
          <a:lstStyle/>
          <a:p>
            <a:r>
              <a:rPr lang="en-US" sz="1800">
                <a:solidFill>
                  <a:srgbClr val="43B13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Platform Structure </a:t>
            </a:r>
            <a:r>
              <a:rPr lang="en-US" sz="18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|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1E17F3-90CA-2D7F-1A89-D9031E988315}"/>
              </a:ext>
            </a:extLst>
          </p:cNvPr>
          <p:cNvSpPr txBox="1"/>
          <p:nvPr/>
        </p:nvSpPr>
        <p:spPr>
          <a:xfrm>
            <a:off x="6647380" y="1631647"/>
            <a:ext cx="238360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End Markets &amp; 1 Regional Platform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Unbalanced Platforms (2,463 vs. 439 staff)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Limited Runway for Transport. (6 firms)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Inefficiencies in Travel (&amp; Active Leadership) for Transport. &amp; Water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Mostly Regional Synergies (Florida, SE, SW); some National (Alta,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WizPak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4CF654-BE27-6441-A10A-2224ED2D17E5}"/>
              </a:ext>
            </a:extLst>
          </p:cNvPr>
          <p:cNvSpPr txBox="1"/>
          <p:nvPr/>
        </p:nvSpPr>
        <p:spPr>
          <a:xfrm>
            <a:off x="400549" y="1354648"/>
            <a:ext cx="8496873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Platform Structure did a great job standing Trilon’s model up but there is opportunity for improvement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4B91AA-5875-9D16-5A4E-367B050B1378}"/>
              </a:ext>
            </a:extLst>
          </p:cNvPr>
          <p:cNvSpPr txBox="1"/>
          <p:nvPr/>
        </p:nvSpPr>
        <p:spPr>
          <a:xfrm>
            <a:off x="400549" y="6446198"/>
            <a:ext cx="6285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Sources: HC Dashboard 07/14/2025</a:t>
            </a:r>
          </a:p>
        </p:txBody>
      </p:sp>
    </p:spTree>
    <p:extLst>
      <p:ext uri="{BB962C8B-B14F-4D97-AF65-F5344CB8AC3E}">
        <p14:creationId xmlns:p14="http://schemas.microsoft.com/office/powerpoint/2010/main" val="4190503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90146-44E2-8306-6F69-80858068D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2" y="0"/>
            <a:ext cx="9144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E412CB-DAD5-B7D1-792B-8A194B7A1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89"/>
          <a:stretch>
            <a:fillRect/>
          </a:stretch>
        </p:blipFill>
        <p:spPr bwMode="auto">
          <a:xfrm>
            <a:off x="723900" y="1838380"/>
            <a:ext cx="2159312" cy="31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5161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7564236-7CAE-1DEE-FEDF-F2BF1ED0A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9" r="33653"/>
          <a:stretch>
            <a:fillRect/>
          </a:stretch>
        </p:blipFill>
        <p:spPr bwMode="auto">
          <a:xfrm>
            <a:off x="3485982" y="1880572"/>
            <a:ext cx="2160270" cy="30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7135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12CF7B-2592-20CC-420B-7FC5D47CBE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2"/>
          <a:stretch>
            <a:fillRect/>
          </a:stretch>
        </p:blipFill>
        <p:spPr bwMode="auto">
          <a:xfrm>
            <a:off x="6257955" y="1880064"/>
            <a:ext cx="2160270" cy="30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30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16D7B-B1A3-BCAC-1D8C-8B27E4A26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52F3D62-F799-A060-75A1-4A937F484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549" y="956047"/>
            <a:ext cx="8557184" cy="359106"/>
          </a:xfrm>
        </p:spPr>
        <p:txBody>
          <a:bodyPr lIns="0" tIns="0" rIns="0" bIns="0" anchor="t" anchorCtr="0">
            <a:normAutofit/>
          </a:bodyPr>
          <a:lstStyle/>
          <a:p>
            <a:r>
              <a:rPr lang="en-US" sz="1800">
                <a:solidFill>
                  <a:srgbClr val="43B13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Connective Tissue </a:t>
            </a:r>
            <a:r>
              <a:rPr lang="en-US" sz="18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| 2026 and Beyond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50DE11-149F-0788-495C-67BCD80D8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677" y="1868272"/>
            <a:ext cx="6696642" cy="40336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3099D9-B42D-5B28-2A15-561868874124}"/>
              </a:ext>
            </a:extLst>
          </p:cNvPr>
          <p:cNvSpPr txBox="1"/>
          <p:nvPr/>
        </p:nvSpPr>
        <p:spPr>
          <a:xfrm>
            <a:off x="400549" y="1354648"/>
            <a:ext cx="8496873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Next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(a) finishing year strong, (b) working on connective tissue under new structure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70B6BA-804C-9A56-4918-7CAAF0FF02A0}"/>
              </a:ext>
            </a:extLst>
          </p:cNvPr>
          <p:cNvSpPr txBox="1"/>
          <p:nvPr/>
        </p:nvSpPr>
        <p:spPr>
          <a:xfrm>
            <a:off x="400549" y="6446198"/>
            <a:ext cx="6285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Sources: HC Dashboard 07/14/2025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A8A4E9-A29F-BE63-B4C9-85AC957A10FE}"/>
              </a:ext>
            </a:extLst>
          </p:cNvPr>
          <p:cNvSpPr txBox="1"/>
          <p:nvPr/>
        </p:nvSpPr>
        <p:spPr>
          <a:xfrm flipH="1">
            <a:off x="460861" y="5756847"/>
            <a:ext cx="849687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rtlCol="0">
            <a:spAutoFit/>
          </a:bodyPr>
          <a:lstStyle/>
          <a:p>
            <a:pPr marL="285750" marR="0" lvl="0" indent="-285750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Connective Tissue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we’ll ask for your help thinking through how we can improve connection across Regions, End Markets and Technical Practices in the new Platform Structure</a:t>
            </a:r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D9E6DD26-6085-F5DF-9741-5E64B281FC08}"/>
              </a:ext>
            </a:extLst>
          </p:cNvPr>
          <p:cNvSpPr/>
          <p:nvPr/>
        </p:nvSpPr>
        <p:spPr>
          <a:xfrm rot="1683749">
            <a:off x="2939802" y="3079628"/>
            <a:ext cx="1176878" cy="236387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Left-Right 6">
            <a:extLst>
              <a:ext uri="{FF2B5EF4-FFF2-40B4-BE49-F238E27FC236}">
                <a16:creationId xmlns:a16="http://schemas.microsoft.com/office/drawing/2014/main" id="{0F1A6F32-6C9B-B0E1-CBE3-5CEFE713AE7E}"/>
              </a:ext>
            </a:extLst>
          </p:cNvPr>
          <p:cNvSpPr/>
          <p:nvPr/>
        </p:nvSpPr>
        <p:spPr>
          <a:xfrm rot="1683749">
            <a:off x="5029311" y="4218612"/>
            <a:ext cx="1176878" cy="236387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FF9C6424-7312-AD96-3383-4FEDCE713262}"/>
              </a:ext>
            </a:extLst>
          </p:cNvPr>
          <p:cNvSpPr/>
          <p:nvPr/>
        </p:nvSpPr>
        <p:spPr>
          <a:xfrm rot="19987841">
            <a:off x="2522670" y="4331744"/>
            <a:ext cx="1176878" cy="236387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CD85EC5A-F87C-F3F0-B4FE-1B801028D106}"/>
              </a:ext>
            </a:extLst>
          </p:cNvPr>
          <p:cNvSpPr/>
          <p:nvPr/>
        </p:nvSpPr>
        <p:spPr>
          <a:xfrm rot="19860617">
            <a:off x="5724577" y="3202029"/>
            <a:ext cx="1510143" cy="236387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64CB0872-6344-EB49-A994-32212DD52F0A}"/>
              </a:ext>
            </a:extLst>
          </p:cNvPr>
          <p:cNvSpPr/>
          <p:nvPr/>
        </p:nvSpPr>
        <p:spPr>
          <a:xfrm rot="1683749">
            <a:off x="1838344" y="3660078"/>
            <a:ext cx="4567133" cy="236387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CFF633A1-230B-3D13-D3CC-E1F6D67859AB}"/>
              </a:ext>
            </a:extLst>
          </p:cNvPr>
          <p:cNvSpPr/>
          <p:nvPr/>
        </p:nvSpPr>
        <p:spPr>
          <a:xfrm rot="20109828">
            <a:off x="2174431" y="3400971"/>
            <a:ext cx="4567133" cy="236387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28AE41F8-E85C-2CFF-1106-9851A3DDDB28}"/>
              </a:ext>
            </a:extLst>
          </p:cNvPr>
          <p:cNvSpPr/>
          <p:nvPr/>
        </p:nvSpPr>
        <p:spPr>
          <a:xfrm rot="20068905">
            <a:off x="5034414" y="3119852"/>
            <a:ext cx="1176878" cy="236387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row: Left-Right 17">
            <a:extLst>
              <a:ext uri="{FF2B5EF4-FFF2-40B4-BE49-F238E27FC236}">
                <a16:creationId xmlns:a16="http://schemas.microsoft.com/office/drawing/2014/main" id="{AE82AA24-813C-AF78-154B-4B13F522AF32}"/>
              </a:ext>
            </a:extLst>
          </p:cNvPr>
          <p:cNvSpPr/>
          <p:nvPr/>
        </p:nvSpPr>
        <p:spPr>
          <a:xfrm>
            <a:off x="1919597" y="3677891"/>
            <a:ext cx="4567133" cy="236387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0FF943EC-0ED1-2E0C-55A2-AF1B4F38DFC9}"/>
              </a:ext>
            </a:extLst>
          </p:cNvPr>
          <p:cNvSpPr/>
          <p:nvPr/>
        </p:nvSpPr>
        <p:spPr>
          <a:xfrm>
            <a:off x="3612772" y="3914278"/>
            <a:ext cx="1176878" cy="236387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rrow: Left-Right 18">
            <a:extLst>
              <a:ext uri="{FF2B5EF4-FFF2-40B4-BE49-F238E27FC236}">
                <a16:creationId xmlns:a16="http://schemas.microsoft.com/office/drawing/2014/main" id="{4A1B40E0-334E-0F51-9D06-186AB78419A8}"/>
              </a:ext>
            </a:extLst>
          </p:cNvPr>
          <p:cNvSpPr/>
          <p:nvPr/>
        </p:nvSpPr>
        <p:spPr>
          <a:xfrm>
            <a:off x="1919597" y="3031074"/>
            <a:ext cx="4567133" cy="236387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row: Left-Right 19">
            <a:extLst>
              <a:ext uri="{FF2B5EF4-FFF2-40B4-BE49-F238E27FC236}">
                <a16:creationId xmlns:a16="http://schemas.microsoft.com/office/drawing/2014/main" id="{36D8F10A-5B77-C1BC-8546-F331AD1130B4}"/>
              </a:ext>
            </a:extLst>
          </p:cNvPr>
          <p:cNvSpPr/>
          <p:nvPr/>
        </p:nvSpPr>
        <p:spPr>
          <a:xfrm>
            <a:off x="3612772" y="4948072"/>
            <a:ext cx="1176878" cy="236387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row: Left-Right 20">
            <a:extLst>
              <a:ext uri="{FF2B5EF4-FFF2-40B4-BE49-F238E27FC236}">
                <a16:creationId xmlns:a16="http://schemas.microsoft.com/office/drawing/2014/main" id="{836D6A9F-9718-536F-2E07-E209F3121BE5}"/>
              </a:ext>
            </a:extLst>
          </p:cNvPr>
          <p:cNvSpPr/>
          <p:nvPr/>
        </p:nvSpPr>
        <p:spPr>
          <a:xfrm rot="1575218">
            <a:off x="1206578" y="3138511"/>
            <a:ext cx="1510143" cy="236387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row: Left-Right 21">
            <a:extLst>
              <a:ext uri="{FF2B5EF4-FFF2-40B4-BE49-F238E27FC236}">
                <a16:creationId xmlns:a16="http://schemas.microsoft.com/office/drawing/2014/main" id="{CED82852-F0B3-6136-D10B-05E14002867E}"/>
              </a:ext>
            </a:extLst>
          </p:cNvPr>
          <p:cNvSpPr/>
          <p:nvPr/>
        </p:nvSpPr>
        <p:spPr>
          <a:xfrm rot="16200000">
            <a:off x="2929382" y="3576181"/>
            <a:ext cx="2483258" cy="236387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767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D9B4C-73EE-7EFA-7559-DF76E96BF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3892A09-AF9E-CF7C-B82B-D439A4044A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549" y="956047"/>
            <a:ext cx="8557184" cy="359106"/>
          </a:xfrm>
        </p:spPr>
        <p:txBody>
          <a:bodyPr lIns="0" tIns="0" rIns="0" bIns="0" anchor="t" anchorCtr="0">
            <a:normAutofit/>
          </a:bodyPr>
          <a:lstStyle/>
          <a:p>
            <a:r>
              <a:rPr lang="en-US" sz="1800" dirty="0">
                <a:solidFill>
                  <a:srgbClr val="43B13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Marketing </a:t>
            </a:r>
            <a:endParaRPr lang="en-US" sz="18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9BA172-DA49-D47D-EB0E-82A860172E8C}"/>
              </a:ext>
            </a:extLst>
          </p:cNvPr>
          <p:cNvSpPr txBox="1"/>
          <p:nvPr/>
        </p:nvSpPr>
        <p:spPr>
          <a:xfrm>
            <a:off x="400549" y="1718553"/>
            <a:ext cx="62710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>
                <a:latin typeface="Amasis MT Pro Black" panose="02040A04050005020304" pitchFamily="18" charset="0"/>
              </a:rPr>
              <a:t>Thank You</a:t>
            </a:r>
          </a:p>
          <a:p>
            <a:pPr marL="514350" indent="-514350">
              <a:buAutoNum type="arabicPeriod"/>
            </a:pPr>
            <a:endParaRPr lang="en-US" sz="2800" dirty="0">
              <a:latin typeface="Amasis MT Pro Black" panose="02040A04050005020304" pitchFamily="18" charset="0"/>
            </a:endParaRPr>
          </a:p>
          <a:p>
            <a:pPr marL="514350" indent="-514350">
              <a:buAutoNum type="arabicPeriod"/>
            </a:pPr>
            <a:r>
              <a:rPr lang="en-US" sz="2800" dirty="0">
                <a:latin typeface="Amasis MT Pro Black" panose="02040A04050005020304" pitchFamily="18" charset="0"/>
              </a:rPr>
              <a:t>Company Visions</a:t>
            </a:r>
          </a:p>
          <a:p>
            <a:pPr marL="514350" indent="-514350">
              <a:buAutoNum type="arabicPeriod"/>
            </a:pPr>
            <a:endParaRPr lang="en-US" sz="2800" dirty="0">
              <a:latin typeface="Amasis MT Pro Black" panose="02040A04050005020304" pitchFamily="18" charset="0"/>
            </a:endParaRPr>
          </a:p>
          <a:p>
            <a:pPr marL="514350" indent="-514350">
              <a:buAutoNum type="arabicPeriod"/>
            </a:pPr>
            <a:r>
              <a:rPr lang="en-US" sz="2800" dirty="0">
                <a:latin typeface="Amasis MT Pro Black" panose="02040A04050005020304" pitchFamily="18" charset="0"/>
              </a:rPr>
              <a:t>Scaling Marketing</a:t>
            </a:r>
          </a:p>
          <a:p>
            <a:pPr marL="514350" indent="-514350">
              <a:buAutoNum type="arabicPeriod"/>
            </a:pPr>
            <a:endParaRPr lang="en-US" sz="2800" dirty="0">
              <a:latin typeface="Amasis MT Pro Black" panose="02040A04050005020304" pitchFamily="18" charset="0"/>
            </a:endParaRPr>
          </a:p>
          <a:p>
            <a:pPr marL="514350" indent="-514350">
              <a:buAutoNum type="arabicPeriod"/>
            </a:pPr>
            <a:r>
              <a:rPr lang="en-US" sz="2800" dirty="0">
                <a:latin typeface="Amasis MT Pro Black" panose="02040A04050005020304" pitchFamily="18" charset="0"/>
              </a:rPr>
              <a:t>Trilon U </a:t>
            </a:r>
          </a:p>
          <a:p>
            <a:pPr marL="514350" indent="-514350">
              <a:buAutoNum type="arabicPeriod"/>
            </a:pPr>
            <a:endParaRPr lang="en-US" sz="2800" dirty="0">
              <a:latin typeface="Amasis MT Pro Black" panose="02040A04050005020304" pitchFamily="18" charset="0"/>
            </a:endParaRP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rgbClr val="00B050"/>
                </a:solidFill>
                <a:latin typeface="Amasis MT Pro Black" panose="02040A04050005020304" pitchFamily="18" charset="0"/>
              </a:rPr>
              <a:t>Seriously, Thank You</a:t>
            </a:r>
          </a:p>
        </p:txBody>
      </p:sp>
    </p:spTree>
    <p:extLst>
      <p:ext uri="{BB962C8B-B14F-4D97-AF65-F5344CB8AC3E}">
        <p14:creationId xmlns:p14="http://schemas.microsoft.com/office/powerpoint/2010/main" val="1626902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719B9-4F68-5654-C256-E67AFFA74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" name="Rectangle 6163">
            <a:extLst>
              <a:ext uri="{FF2B5EF4-FFF2-40B4-BE49-F238E27FC236}">
                <a16:creationId xmlns:a16="http://schemas.microsoft.com/office/drawing/2014/main" id="{82B5C4C4-5AB9-6852-C721-3E791B92E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2" y="0"/>
            <a:ext cx="9144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66" name="Rectangle 6165">
            <a:extLst>
              <a:ext uri="{FF2B5EF4-FFF2-40B4-BE49-F238E27FC236}">
                <a16:creationId xmlns:a16="http://schemas.microsoft.com/office/drawing/2014/main" id="{9374FC0D-2B82-A07D-A2DE-39202629C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68" name="Rectangle 6167">
            <a:extLst>
              <a:ext uri="{FF2B5EF4-FFF2-40B4-BE49-F238E27FC236}">
                <a16:creationId xmlns:a16="http://schemas.microsoft.com/office/drawing/2014/main" id="{3F2E1D89-7962-574C-34FE-EFFCC8AE2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5161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70" name="Rectangle 6169">
            <a:extLst>
              <a:ext uri="{FF2B5EF4-FFF2-40B4-BE49-F238E27FC236}">
                <a16:creationId xmlns:a16="http://schemas.microsoft.com/office/drawing/2014/main" id="{7796DF3E-DBAC-517C-915A-30A7FF7B7D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7135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98197D-B485-E82F-B172-8FE78EB31A07}"/>
              </a:ext>
            </a:extLst>
          </p:cNvPr>
          <p:cNvSpPr/>
          <p:nvPr/>
        </p:nvSpPr>
        <p:spPr>
          <a:xfrm>
            <a:off x="581550" y="1160788"/>
            <a:ext cx="7985603" cy="563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Questions? Comments?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DD3CE9C-6350-DB8C-57A2-C90C271A0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8" r="18044" b="15147"/>
          <a:stretch>
            <a:fillRect/>
          </a:stretch>
        </p:blipFill>
        <p:spPr bwMode="auto">
          <a:xfrm>
            <a:off x="3369559" y="2242497"/>
            <a:ext cx="2339264" cy="23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A2D76AC4-4714-6938-1C91-81452E240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5191"/>
          <a:stretch>
            <a:fillRect/>
          </a:stretch>
        </p:blipFill>
        <p:spPr bwMode="auto">
          <a:xfrm>
            <a:off x="6128951" y="2242496"/>
            <a:ext cx="2428101" cy="23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riathlon Wetsuits | Triwetsuits | Quintana Roo Tri">
            <a:extLst>
              <a:ext uri="{FF2B5EF4-FFF2-40B4-BE49-F238E27FC236}">
                <a16:creationId xmlns:a16="http://schemas.microsoft.com/office/drawing/2014/main" id="{B5E264CC-BFCB-6626-9617-BF7611796A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8" r="16448"/>
          <a:stretch>
            <a:fillRect/>
          </a:stretch>
        </p:blipFill>
        <p:spPr bwMode="auto">
          <a:xfrm>
            <a:off x="628209" y="2241992"/>
            <a:ext cx="2350691" cy="237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Flora Duffy: Fastest Run Split – Lever Movement">
            <a:extLst>
              <a:ext uri="{FF2B5EF4-FFF2-40B4-BE49-F238E27FC236}">
                <a16:creationId xmlns:a16="http://schemas.microsoft.com/office/drawing/2014/main" id="{F6921309-5127-AFF3-B9C9-3193E253CF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7"/>
          <a:stretch>
            <a:fillRect/>
          </a:stretch>
        </p:blipFill>
        <p:spPr bwMode="auto">
          <a:xfrm flipH="1">
            <a:off x="6147196" y="2241992"/>
            <a:ext cx="2409855" cy="237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08CEF6-8CFD-2A53-68B7-330DD9260F7C}"/>
              </a:ext>
            </a:extLst>
          </p:cNvPr>
          <p:cNvSpPr txBox="1"/>
          <p:nvPr/>
        </p:nvSpPr>
        <p:spPr>
          <a:xfrm>
            <a:off x="581550" y="4761883"/>
            <a:ext cx="2509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33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265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898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531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164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796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429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062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4D1565-63AB-2E14-0B72-531F80857DC2}"/>
              </a:ext>
            </a:extLst>
          </p:cNvPr>
          <p:cNvSpPr txBox="1"/>
          <p:nvPr/>
        </p:nvSpPr>
        <p:spPr>
          <a:xfrm>
            <a:off x="3245161" y="4761883"/>
            <a:ext cx="2509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33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265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898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531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164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796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429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062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F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D788ED-3D51-38A8-0936-85058031E9EE}"/>
              </a:ext>
            </a:extLst>
          </p:cNvPr>
          <p:cNvSpPr txBox="1"/>
          <p:nvPr/>
        </p:nvSpPr>
        <p:spPr>
          <a:xfrm>
            <a:off x="6058231" y="4761883"/>
            <a:ext cx="2509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33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265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898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531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164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796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429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062" algn="l" defTabSz="1075265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2035</a:t>
            </a:r>
          </a:p>
        </p:txBody>
      </p:sp>
    </p:spTree>
    <p:extLst>
      <p:ext uri="{BB962C8B-B14F-4D97-AF65-F5344CB8AC3E}">
        <p14:creationId xmlns:p14="http://schemas.microsoft.com/office/powerpoint/2010/main" val="248811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2E508F-D20D-B5DD-6153-D85B18217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056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2" y="0"/>
            <a:ext cx="9144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5161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7135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30" name="Picture 6" descr="Taylor swift 2007">
            <a:extLst>
              <a:ext uri="{FF2B5EF4-FFF2-40B4-BE49-F238E27FC236}">
                <a16:creationId xmlns:a16="http://schemas.microsoft.com/office/drawing/2014/main" id="{79F2993D-57D9-E8E0-29D0-8D6045193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77" y="1602767"/>
            <a:ext cx="1911246" cy="280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aylor Swift August 2019">
            <a:extLst>
              <a:ext uri="{FF2B5EF4-FFF2-40B4-BE49-F238E27FC236}">
                <a16:creationId xmlns:a16="http://schemas.microsoft.com/office/drawing/2014/main" id="{D4ADEFA1-177C-C59C-846F-A3FFED83E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166" y="1602767"/>
            <a:ext cx="1872877" cy="280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aylor Swift's Transformation Over the Years: See Then and Now">
            <a:extLst>
              <a:ext uri="{FF2B5EF4-FFF2-40B4-BE49-F238E27FC236}">
                <a16:creationId xmlns:a16="http://schemas.microsoft.com/office/drawing/2014/main" id="{1AC08A9A-4BBC-49C1-0847-B1DB3271F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77" y="1608979"/>
            <a:ext cx="2213933" cy="280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340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EE4534-DEF3-BB81-DF67-3FBF3365B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" name="Rectangle 6163">
            <a:extLst>
              <a:ext uri="{FF2B5EF4-FFF2-40B4-BE49-F238E27FC236}">
                <a16:creationId xmlns:a16="http://schemas.microsoft.com/office/drawing/2014/main" id="{FEA2D0B9-D01D-BDEF-CA5F-FC2EC1067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2" y="0"/>
            <a:ext cx="9144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66" name="Rectangle 6165">
            <a:extLst>
              <a:ext uri="{FF2B5EF4-FFF2-40B4-BE49-F238E27FC236}">
                <a16:creationId xmlns:a16="http://schemas.microsoft.com/office/drawing/2014/main" id="{C5C03F58-2721-CFAE-2BF7-504338015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68" name="Rectangle 6167">
            <a:extLst>
              <a:ext uri="{FF2B5EF4-FFF2-40B4-BE49-F238E27FC236}">
                <a16:creationId xmlns:a16="http://schemas.microsoft.com/office/drawing/2014/main" id="{EB13450B-AB14-6C97-6049-C50495DA2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5161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8A165F84-BF03-4632-0075-AC67B6DA7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8" r="18044" b="15147"/>
          <a:stretch>
            <a:fillRect/>
          </a:stretch>
        </p:blipFill>
        <p:spPr bwMode="auto">
          <a:xfrm>
            <a:off x="3369559" y="2242497"/>
            <a:ext cx="2339264" cy="23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0" name="Rectangle 6169">
            <a:extLst>
              <a:ext uri="{FF2B5EF4-FFF2-40B4-BE49-F238E27FC236}">
                <a16:creationId xmlns:a16="http://schemas.microsoft.com/office/drawing/2014/main" id="{456D5596-20A4-09D0-9244-2852E4F31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7135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31A5A44A-F4AD-0237-73B0-661B35503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5191"/>
          <a:stretch>
            <a:fillRect/>
          </a:stretch>
        </p:blipFill>
        <p:spPr bwMode="auto">
          <a:xfrm>
            <a:off x="6128951" y="2242496"/>
            <a:ext cx="2428101" cy="23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riathlon Wetsuits | Triwetsuits | Quintana Roo Tri">
            <a:extLst>
              <a:ext uri="{FF2B5EF4-FFF2-40B4-BE49-F238E27FC236}">
                <a16:creationId xmlns:a16="http://schemas.microsoft.com/office/drawing/2014/main" id="{7055FA4B-0654-3D01-7A60-85938214D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8" r="16448"/>
          <a:stretch>
            <a:fillRect/>
          </a:stretch>
        </p:blipFill>
        <p:spPr bwMode="auto">
          <a:xfrm>
            <a:off x="628209" y="2241992"/>
            <a:ext cx="2350691" cy="237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ora Duffy: Fastest Run Split – Lever Movement">
            <a:extLst>
              <a:ext uri="{FF2B5EF4-FFF2-40B4-BE49-F238E27FC236}">
                <a16:creationId xmlns:a16="http://schemas.microsoft.com/office/drawing/2014/main" id="{2D22AA0A-EF36-1BC8-1E88-BA3B2C472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7"/>
          <a:stretch>
            <a:fillRect/>
          </a:stretch>
        </p:blipFill>
        <p:spPr bwMode="auto">
          <a:xfrm flipH="1">
            <a:off x="6147196" y="2241992"/>
            <a:ext cx="2409855" cy="237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776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48211D-A6CF-9094-3E3A-13F1D11F9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Rectangle 2062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2" y="0"/>
            <a:ext cx="9144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50" name="Picture 2" descr="Car of the Week: 1950 Chevy 3100 pickup ...">
            <a:extLst>
              <a:ext uri="{FF2B5EF4-FFF2-40B4-BE49-F238E27FC236}">
                <a16:creationId xmlns:a16="http://schemas.microsoft.com/office/drawing/2014/main" id="{A3F3842B-D905-BD42-68AD-484A6DC4B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900" y="2710538"/>
            <a:ext cx="2159312" cy="143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Rectangle 2066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5161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52" name="Picture 4" descr="90's chevy step side the official truck of… : r/regularcarreviews">
            <a:extLst>
              <a:ext uri="{FF2B5EF4-FFF2-40B4-BE49-F238E27FC236}">
                <a16:creationId xmlns:a16="http://schemas.microsoft.com/office/drawing/2014/main" id="{4FFE0C66-3504-604C-5634-B740EC188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485982" y="2711217"/>
            <a:ext cx="2160270" cy="143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9" name="Rectangle 2068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7135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58" name="Picture 10" descr="2025 Chevy Silverado 1500 Price">
            <a:extLst>
              <a:ext uri="{FF2B5EF4-FFF2-40B4-BE49-F238E27FC236}">
                <a16:creationId xmlns:a16="http://schemas.microsoft.com/office/drawing/2014/main" id="{04334370-D04C-8506-93F8-7035FFA29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7955" y="2834925"/>
            <a:ext cx="2160270" cy="11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Chevy Silverado EV promises epic 400 miles of range — what you need to ...">
            <a:extLst>
              <a:ext uri="{FF2B5EF4-FFF2-40B4-BE49-F238E27FC236}">
                <a16:creationId xmlns:a16="http://schemas.microsoft.com/office/drawing/2014/main" id="{E50272CB-1B3C-C97A-EA14-FE9BB26E36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079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D40C22-E285-D627-D2E2-C3F3D9E43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8" name="Rectangle 5137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2" y="0"/>
            <a:ext cx="9144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40" name="Rectangle 5139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122" name="Picture 2" descr="The Wal-Mart Museum at Sam Walton's Original Store">
            <a:extLst>
              <a:ext uri="{FF2B5EF4-FFF2-40B4-BE49-F238E27FC236}">
                <a16:creationId xmlns:a16="http://schemas.microsoft.com/office/drawing/2014/main" id="{4987D95F-51EA-C45C-8524-071CEF3D2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r="16997" b="1"/>
          <a:stretch>
            <a:fillRect/>
          </a:stretch>
        </p:blipFill>
        <p:spPr bwMode="auto">
          <a:xfrm>
            <a:off x="723900" y="2501278"/>
            <a:ext cx="2159312" cy="185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2" name="Rectangle 5141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5161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128" name="Picture 8" descr="Walmart Supercenter - Reviews, Photos &amp; Phone Number - Updated August 2025  - Discount Stores in Twin Lakes Suburb, Las Vegas City - Wheree">
            <a:extLst>
              <a:ext uri="{FF2B5EF4-FFF2-40B4-BE49-F238E27FC236}">
                <a16:creationId xmlns:a16="http://schemas.microsoft.com/office/drawing/2014/main" id="{36238D1A-E3FA-654D-888C-74C3B6723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1" r="8483" b="1"/>
          <a:stretch>
            <a:fillRect/>
          </a:stretch>
        </p:blipFill>
        <p:spPr bwMode="auto">
          <a:xfrm>
            <a:off x="3485982" y="2470452"/>
            <a:ext cx="2160270" cy="191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4" name="Rectangle 5143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7135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7F9C7C-8EB6-943E-ACB7-79A221E192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881" r="17348" b="-2"/>
          <a:stretch>
            <a:fillRect/>
          </a:stretch>
        </p:blipFill>
        <p:spPr>
          <a:xfrm>
            <a:off x="6257955" y="2584772"/>
            <a:ext cx="2160270" cy="168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14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038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2" y="0"/>
            <a:ext cx="9144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 descr="Apple II - Wikipedia">
            <a:extLst>
              <a:ext uri="{FF2B5EF4-FFF2-40B4-BE49-F238E27FC236}">
                <a16:creationId xmlns:a16="http://schemas.microsoft.com/office/drawing/2014/main" id="{19D3165F-226A-AD7C-A5F0-465696EA6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900" y="2354142"/>
            <a:ext cx="2159312" cy="214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Rectangle 1042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5161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30" name="Picture 6" descr="The complete history of Apple's iPod - CNET">
            <a:extLst>
              <a:ext uri="{FF2B5EF4-FFF2-40B4-BE49-F238E27FC236}">
                <a16:creationId xmlns:a16="http://schemas.microsoft.com/office/drawing/2014/main" id="{A4FC9BC7-2192-8121-13FD-F574D7FF4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8" r="23513"/>
          <a:stretch>
            <a:fillRect/>
          </a:stretch>
        </p:blipFill>
        <p:spPr bwMode="auto">
          <a:xfrm>
            <a:off x="3485982" y="1932102"/>
            <a:ext cx="2160270" cy="299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" name="Rectangle 1044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7135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34" name="Picture 10" descr="Apple Introduces iPhone 14, Apple Watch 8 and Ultra, and New AirPods Pro -  The Mac Security Blog">
            <a:extLst>
              <a:ext uri="{FF2B5EF4-FFF2-40B4-BE49-F238E27FC236}">
                <a16:creationId xmlns:a16="http://schemas.microsoft.com/office/drawing/2014/main" id="{EC9C00A3-6B24-B4CB-02D6-847C4EC83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18"/>
          <a:stretch>
            <a:fillRect/>
          </a:stretch>
        </p:blipFill>
        <p:spPr bwMode="auto">
          <a:xfrm>
            <a:off x="6257955" y="1664162"/>
            <a:ext cx="2160270" cy="352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903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2B9AA-FEDC-2486-3C66-687888D0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Rectangle 4108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2" y="0"/>
            <a:ext cx="9144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13" name="Rectangle 4112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5161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15" name="Rectangle 4114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7135" y="643466"/>
            <a:ext cx="2641911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170" name="Picture 2" descr="Florida,Ocala,Starbucks Coffee,interior inside,cafe,coffeehouse,counter,cashier,ordering,snack  food display,adult adults man men male,barista,senior s Stock Photo - Alamy">
            <a:extLst>
              <a:ext uri="{FF2B5EF4-FFF2-40B4-BE49-F238E27FC236}">
                <a16:creationId xmlns:a16="http://schemas.microsoft.com/office/drawing/2014/main" id="{96BDF393-0B9A-9934-7C43-8E52CEC56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4" b="12019"/>
          <a:stretch>
            <a:fillRect/>
          </a:stretch>
        </p:blipFill>
        <p:spPr bwMode="auto">
          <a:xfrm flipH="1">
            <a:off x="6049179" y="2264371"/>
            <a:ext cx="2557302" cy="193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tarbucks Frappuccinos From One Drink ...">
            <a:extLst>
              <a:ext uri="{FF2B5EF4-FFF2-40B4-BE49-F238E27FC236}">
                <a16:creationId xmlns:a16="http://schemas.microsoft.com/office/drawing/2014/main" id="{B8A9E1D3-5B4B-E1D8-7579-0CB9BAC84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8"/>
          <a:stretch>
            <a:fillRect/>
          </a:stretch>
        </p:blipFill>
        <p:spPr bwMode="auto">
          <a:xfrm>
            <a:off x="3310204" y="2264371"/>
            <a:ext cx="2491293" cy="193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/starbucks - Starbucks Photos From The 90s">
            <a:extLst>
              <a:ext uri="{FF2B5EF4-FFF2-40B4-BE49-F238E27FC236}">
                <a16:creationId xmlns:a16="http://schemas.microsoft.com/office/drawing/2014/main" id="{1AA8C544-82D3-B237-3412-3AA1B16BDF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59"/>
          <a:stretch>
            <a:fillRect/>
          </a:stretch>
        </p:blipFill>
        <p:spPr bwMode="auto">
          <a:xfrm>
            <a:off x="617375" y="2264371"/>
            <a:ext cx="2403850" cy="193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0642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4082166-BA1A-8F4E-963C-1BCE67F7B871}" vid="{50456FD8-0A07-E14A-B178-B075E52F7DE1}"/>
    </a:ext>
  </a:extLst>
</a:theme>
</file>

<file path=ppt/theme/theme3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4082166-BA1A-8F4E-963C-1BCE67F7B871}" vid="{16C25AFE-380F-B743-A111-22E32EA4A3C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</TotalTime>
  <Words>1902</Words>
  <Application>Microsoft Office PowerPoint</Application>
  <PresentationFormat>On-screen Show (4:3)</PresentationFormat>
  <Paragraphs>338</Paragraphs>
  <Slides>32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Amasis MT Pro Black</vt:lpstr>
      <vt:lpstr>Aptos</vt:lpstr>
      <vt:lpstr>Aptos Display</vt:lpstr>
      <vt:lpstr>Arial</vt:lpstr>
      <vt:lpstr>Arial Black</vt:lpstr>
      <vt:lpstr>Calibri</vt:lpstr>
      <vt:lpstr>Campton SemiBold</vt:lpstr>
      <vt:lpstr>Century Gothic</vt:lpstr>
      <vt:lpstr>Helvetica</vt:lpstr>
      <vt:lpstr>Helvetica Neue</vt:lpstr>
      <vt:lpstr>NTR</vt:lpstr>
      <vt:lpstr>Play</vt:lpstr>
      <vt:lpstr>Symbol</vt:lpstr>
      <vt:lpstr>System Font Regular</vt:lpstr>
      <vt:lpstr>Untitled Sans</vt:lpstr>
      <vt:lpstr>Wingdings</vt:lpstr>
      <vt:lpstr>1_Office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2022 – 2025 Vision</vt:lpstr>
      <vt:lpstr>First Leg Accomplished - Record Pace!</vt:lpstr>
      <vt:lpstr>Fastest Growing AEC Firm… Ever!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Vision 2030 | Connecting the Vision to our Teams, Clients, and Add-Ons</vt:lpstr>
      <vt:lpstr>2030 Vision | Platform and Company Vision Speeches</vt:lpstr>
      <vt:lpstr>Platform Structure | 2025</vt:lpstr>
      <vt:lpstr>Connective Tissue | 2026 and Beyond</vt:lpstr>
      <vt:lpstr>Marketing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Converse</dc:creator>
  <cp:lastModifiedBy>Michael Converse</cp:lastModifiedBy>
  <cp:revision>1</cp:revision>
  <dcterms:created xsi:type="dcterms:W3CDTF">2025-09-15T14:53:15Z</dcterms:created>
  <dcterms:modified xsi:type="dcterms:W3CDTF">2025-09-19T01:57:05Z</dcterms:modified>
</cp:coreProperties>
</file>